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7.xml" ContentType="application/vnd.openxmlformats-officedocument.drawingml.diagramData+xml"/>
  <Override PartName="/ppt/diagrams/data16.xml" ContentType="application/vnd.openxmlformats-officedocument.drawingml.diagramData+xml"/>
  <Override PartName="/ppt/diagrams/data15.xml" ContentType="application/vnd.openxmlformats-officedocument.drawingml.diagramData+xml"/>
  <Override PartName="/ppt/diagrams/data18.xml" ContentType="application/vnd.openxmlformats-officedocument.drawingml.diagramData+xml"/>
  <Override PartName="/ppt/diagrams/data19.xml" ContentType="application/vnd.openxmlformats-officedocument.drawingml.diagramData+xml"/>
  <Override PartName="/ppt/diagrams/data20.xml" ContentType="application/vnd.openxmlformats-officedocument.drawingml.diagramData+xml"/>
  <Override PartName="/ppt/diagrams/data14.xml" ContentType="application/vnd.openxmlformats-officedocument.drawingml.diagramData+xml"/>
  <Override PartName="/ppt/diagrams/data13.xml" ContentType="application/vnd.openxmlformats-officedocument.drawingml.diagramData+xml"/>
  <Override PartName="/ppt/diagrams/data12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.xml" ContentType="application/vnd.openxmlformats-officedocument.drawingml.diagramData+xml"/>
  <Override PartName="/ppt/diagrams/data11.xml" ContentType="application/vnd.openxmlformats-officedocument.drawingml.diagramData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15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quickStyle7.xml" ContentType="application/vnd.openxmlformats-officedocument.drawingml.diagramStyle+xml"/>
  <Override PartName="/ppt/diagrams/drawing11.xml" ContentType="application/vnd.ms-office.drawingml.diagramDrawing+xml"/>
  <Override PartName="/ppt/diagrams/colors7.xml" ContentType="application/vnd.openxmlformats-officedocument.drawingml.diagramColors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quickStyle8.xml" ContentType="application/vnd.openxmlformats-officedocument.drawingml.diagramStyle+xml"/>
  <Override PartName="/ppt/diagrams/layout8.xml" ContentType="application/vnd.openxmlformats-officedocument.drawingml.diagramLayout+xml"/>
  <Override PartName="/ppt/diagrams/layout10.xml" ContentType="application/vnd.openxmlformats-officedocument.drawingml.diagramLayout+xml"/>
  <Override PartName="/ppt/diagrams/drawing9.xml" ContentType="application/vnd.ms-office.drawingml.diagramDrawing+xml"/>
  <Override PartName="/ppt/diagrams/colors9.xml" ContentType="application/vnd.openxmlformats-officedocument.drawingml.diagramColors+xml"/>
  <Override PartName="/ppt/diagrams/quickStyle9.xml" ContentType="application/vnd.openxmlformats-officedocument.drawingml.diagramStyle+xml"/>
  <Override PartName="/ppt/diagrams/layout9.xml" ContentType="application/vnd.openxmlformats-officedocument.drawingml.diagramLayout+xml"/>
  <Override PartName="/ppt/diagrams/drawing8.xml" ContentType="application/vnd.ms-office.drawingml.diagramDrawing+xml"/>
  <Override PartName="/ppt/diagrams/colors8.xml" ContentType="application/vnd.openxmlformats-officedocument.drawingml.diagramColors+xml"/>
  <Override PartName="/ppt/diagrams/drawing7.xml" ContentType="application/vnd.ms-office.drawingml.diagramDrawing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quickStyle10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drawing5.xml" ContentType="application/vnd.ms-office.drawingml.diagramDrawing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colors10.xml" ContentType="application/vnd.openxmlformats-officedocument.drawingml.diagramColors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layout15.xml" ContentType="application/vnd.openxmlformats-officedocument.drawingml.diagramLayout+xml"/>
  <Override PartName="/ppt/diagrams/drawing10.xml" ContentType="application/vnd.ms-office.drawingml.diagramDrawing+xml"/>
  <Override PartName="/ppt/diagrams/drawing14.xml" ContentType="application/vnd.ms-office.drawingml.diagramDrawing+xml"/>
  <Override PartName="/ppt/diagrams/layout11.xml" ContentType="application/vnd.openxmlformats-officedocument.drawingml.diagramLayout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colors12.xml" ContentType="application/vnd.openxmlformats-officedocument.drawingml.diagramColors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drawing19.xml" ContentType="application/vnd.ms-office.drawingml.diagramDrawing+xml"/>
  <Override PartName="/ppt/diagrams/quickStyle12.xml" ContentType="application/vnd.openxmlformats-officedocument.drawingml.diagramStyle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layout12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19.xml" ContentType="application/vnd.openxmlformats-officedocument.drawingml.diagramStyle+xml"/>
  <Override PartName="/ppt/diagrams/layout19.xml" ContentType="application/vnd.openxmlformats-officedocument.drawingml.diagramLayout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1.xml" ContentType="application/vnd.openxmlformats-officedocument.theme+xml"/>
  <Override PartName="/ppt/diagrams/drawing12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93C6E-5316-4F6F-A88F-AF656338A7F5}" type="doc">
      <dgm:prSet loTypeId="urn:microsoft.com/office/officeart/2005/8/layout/target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193015-94E7-4102-BD34-00CC444FF04D}">
      <dgm:prSet/>
      <dgm:spPr/>
      <dgm:t>
        <a:bodyPr/>
        <a:lstStyle/>
        <a:p>
          <a:pPr rtl="0"/>
          <a:r>
            <a:rPr lang="ru-RU" b="1" i="0" smtClean="0"/>
            <a:t>Государственное регулирование внешнеэкономической  деятельности </a:t>
          </a:r>
          <a:endParaRPr lang="ru-RU"/>
        </a:p>
      </dgm:t>
    </dgm:pt>
    <dgm:pt modelId="{9DFB0AE5-B3E7-48E0-8FD6-3774F0874B2D}" type="parTrans" cxnId="{5DCF919F-71E7-41F6-9CCF-3F7739F58215}">
      <dgm:prSet/>
      <dgm:spPr/>
      <dgm:t>
        <a:bodyPr/>
        <a:lstStyle/>
        <a:p>
          <a:endParaRPr lang="ru-RU"/>
        </a:p>
      </dgm:t>
    </dgm:pt>
    <dgm:pt modelId="{F1AA6908-C9B0-4031-BA7E-3C504E2A3BC6}" type="sibTrans" cxnId="{5DCF919F-71E7-41F6-9CCF-3F7739F58215}">
      <dgm:prSet/>
      <dgm:spPr/>
      <dgm:t>
        <a:bodyPr/>
        <a:lstStyle/>
        <a:p>
          <a:endParaRPr lang="ru-RU"/>
        </a:p>
      </dgm:t>
    </dgm:pt>
    <dgm:pt modelId="{A7FD1ECF-C96F-443E-92CB-083A29DAB10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0" i="0" dirty="0" smtClean="0"/>
            <a:t>– это система мер, устанавливаемых государством в целях осуществления внешнеэкономической  политики, основанных на использовании экономических и административных методов в соответствии с законодательством Республики Беларусь. </a:t>
          </a:r>
          <a:endParaRPr lang="ru-RU" dirty="0"/>
        </a:p>
      </dgm:t>
    </dgm:pt>
    <dgm:pt modelId="{90B63155-376E-4FDB-B885-031C08FE7C10}" type="parTrans" cxnId="{BF568B4C-E128-403E-A05E-64761C3E2039}">
      <dgm:prSet/>
      <dgm:spPr/>
      <dgm:t>
        <a:bodyPr/>
        <a:lstStyle/>
        <a:p>
          <a:endParaRPr lang="ru-RU"/>
        </a:p>
      </dgm:t>
    </dgm:pt>
    <dgm:pt modelId="{D6D55092-FD20-422B-B476-47FB2898EA16}" type="sibTrans" cxnId="{BF568B4C-E128-403E-A05E-64761C3E2039}">
      <dgm:prSet/>
      <dgm:spPr/>
      <dgm:t>
        <a:bodyPr/>
        <a:lstStyle/>
        <a:p>
          <a:endParaRPr lang="ru-RU"/>
        </a:p>
      </dgm:t>
    </dgm:pt>
    <dgm:pt modelId="{AD05FF71-0CC5-42D9-AC3C-6D9D644E8D01}" type="pres">
      <dgm:prSet presAssocID="{EF493C6E-5316-4F6F-A88F-AF656338A7F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F3AE507-7CF1-44E4-9B4B-92C999ECDA2B}" type="pres">
      <dgm:prSet presAssocID="{97193015-94E7-4102-BD34-00CC444FF04D}" presName="circle1" presStyleLbl="node1" presStyleIdx="0" presStyleCnt="2"/>
      <dgm:spPr/>
    </dgm:pt>
    <dgm:pt modelId="{2D9AAD77-AB78-4833-B1A2-A0E3C561861B}" type="pres">
      <dgm:prSet presAssocID="{97193015-94E7-4102-BD34-00CC444FF04D}" presName="space" presStyleCnt="0"/>
      <dgm:spPr/>
    </dgm:pt>
    <dgm:pt modelId="{BDD2848C-0B13-416F-A123-A68A31843F8B}" type="pres">
      <dgm:prSet presAssocID="{97193015-94E7-4102-BD34-00CC444FF04D}" presName="rect1" presStyleLbl="alignAcc1" presStyleIdx="0" presStyleCnt="2"/>
      <dgm:spPr/>
    </dgm:pt>
    <dgm:pt modelId="{DB2073F8-EF71-4D85-B2F6-32748A34E980}" type="pres">
      <dgm:prSet presAssocID="{A7FD1ECF-C96F-443E-92CB-083A29DAB102}" presName="vertSpace2" presStyleLbl="node1" presStyleIdx="0" presStyleCnt="2"/>
      <dgm:spPr/>
    </dgm:pt>
    <dgm:pt modelId="{1845E306-2AF2-4823-A80E-FE0679540337}" type="pres">
      <dgm:prSet presAssocID="{A7FD1ECF-C96F-443E-92CB-083A29DAB102}" presName="circle2" presStyleLbl="node1" presStyleIdx="1" presStyleCnt="2"/>
      <dgm:spPr/>
    </dgm:pt>
    <dgm:pt modelId="{28BB3642-C08C-431F-8B1C-C36BEF615001}" type="pres">
      <dgm:prSet presAssocID="{A7FD1ECF-C96F-443E-92CB-083A29DAB102}" presName="rect2" presStyleLbl="alignAcc1" presStyleIdx="1" presStyleCnt="2"/>
      <dgm:spPr/>
    </dgm:pt>
    <dgm:pt modelId="{3C7D27B5-2704-4D1B-BC4D-C8DDEC7AFC7E}" type="pres">
      <dgm:prSet presAssocID="{97193015-94E7-4102-BD34-00CC444FF04D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D7192845-470F-4299-95EC-9CA8171003B8}" type="pres">
      <dgm:prSet presAssocID="{A7FD1ECF-C96F-443E-92CB-083A29DAB102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5DCF919F-71E7-41F6-9CCF-3F7739F58215}" srcId="{EF493C6E-5316-4F6F-A88F-AF656338A7F5}" destId="{97193015-94E7-4102-BD34-00CC444FF04D}" srcOrd="0" destOrd="0" parTransId="{9DFB0AE5-B3E7-48E0-8FD6-3774F0874B2D}" sibTransId="{F1AA6908-C9B0-4031-BA7E-3C504E2A3BC6}"/>
    <dgm:cxn modelId="{5AAE9551-CAB2-492F-98FA-ED30F316F7D1}" type="presOf" srcId="{97193015-94E7-4102-BD34-00CC444FF04D}" destId="{BDD2848C-0B13-416F-A123-A68A31843F8B}" srcOrd="0" destOrd="0" presId="urn:microsoft.com/office/officeart/2005/8/layout/target3"/>
    <dgm:cxn modelId="{CE50E6A9-03AF-4442-9619-AC7EBB7668A8}" type="presOf" srcId="{A7FD1ECF-C96F-443E-92CB-083A29DAB102}" destId="{D7192845-470F-4299-95EC-9CA8171003B8}" srcOrd="1" destOrd="0" presId="urn:microsoft.com/office/officeart/2005/8/layout/target3"/>
    <dgm:cxn modelId="{AF99CB13-A00E-44FA-82B8-5ADF0BFD4E25}" type="presOf" srcId="{A7FD1ECF-C96F-443E-92CB-083A29DAB102}" destId="{28BB3642-C08C-431F-8B1C-C36BEF615001}" srcOrd="0" destOrd="0" presId="urn:microsoft.com/office/officeart/2005/8/layout/target3"/>
    <dgm:cxn modelId="{D663CDC5-1D96-4484-A32D-D76CB043F461}" type="presOf" srcId="{EF493C6E-5316-4F6F-A88F-AF656338A7F5}" destId="{AD05FF71-0CC5-42D9-AC3C-6D9D644E8D01}" srcOrd="0" destOrd="0" presId="urn:microsoft.com/office/officeart/2005/8/layout/target3"/>
    <dgm:cxn modelId="{82E7BBE6-8E98-4967-B35A-EF81B86B6155}" type="presOf" srcId="{97193015-94E7-4102-BD34-00CC444FF04D}" destId="{3C7D27B5-2704-4D1B-BC4D-C8DDEC7AFC7E}" srcOrd="1" destOrd="0" presId="urn:microsoft.com/office/officeart/2005/8/layout/target3"/>
    <dgm:cxn modelId="{BF568B4C-E128-403E-A05E-64761C3E2039}" srcId="{EF493C6E-5316-4F6F-A88F-AF656338A7F5}" destId="{A7FD1ECF-C96F-443E-92CB-083A29DAB102}" srcOrd="1" destOrd="0" parTransId="{90B63155-376E-4FDB-B885-031C08FE7C10}" sibTransId="{D6D55092-FD20-422B-B476-47FB2898EA16}"/>
    <dgm:cxn modelId="{465D1D53-CA26-4C91-AE36-BD7344186681}" type="presParOf" srcId="{AD05FF71-0CC5-42D9-AC3C-6D9D644E8D01}" destId="{2F3AE507-7CF1-44E4-9B4B-92C999ECDA2B}" srcOrd="0" destOrd="0" presId="urn:microsoft.com/office/officeart/2005/8/layout/target3"/>
    <dgm:cxn modelId="{5C080C42-486A-401E-AF87-A1450E1E787D}" type="presParOf" srcId="{AD05FF71-0CC5-42D9-AC3C-6D9D644E8D01}" destId="{2D9AAD77-AB78-4833-B1A2-A0E3C561861B}" srcOrd="1" destOrd="0" presId="urn:microsoft.com/office/officeart/2005/8/layout/target3"/>
    <dgm:cxn modelId="{37C324BC-3BDB-4606-B37C-8B71828B5B28}" type="presParOf" srcId="{AD05FF71-0CC5-42D9-AC3C-6D9D644E8D01}" destId="{BDD2848C-0B13-416F-A123-A68A31843F8B}" srcOrd="2" destOrd="0" presId="urn:microsoft.com/office/officeart/2005/8/layout/target3"/>
    <dgm:cxn modelId="{F9B7515C-B887-4FC7-A87B-E7E4787279A6}" type="presParOf" srcId="{AD05FF71-0CC5-42D9-AC3C-6D9D644E8D01}" destId="{DB2073F8-EF71-4D85-B2F6-32748A34E980}" srcOrd="3" destOrd="0" presId="urn:microsoft.com/office/officeart/2005/8/layout/target3"/>
    <dgm:cxn modelId="{CCA593C7-A562-4964-A182-27594DBC4B3D}" type="presParOf" srcId="{AD05FF71-0CC5-42D9-AC3C-6D9D644E8D01}" destId="{1845E306-2AF2-4823-A80E-FE0679540337}" srcOrd="4" destOrd="0" presId="urn:microsoft.com/office/officeart/2005/8/layout/target3"/>
    <dgm:cxn modelId="{0CE87A4D-7CB0-4596-AF15-1C584E973E93}" type="presParOf" srcId="{AD05FF71-0CC5-42D9-AC3C-6D9D644E8D01}" destId="{28BB3642-C08C-431F-8B1C-C36BEF615001}" srcOrd="5" destOrd="0" presId="urn:microsoft.com/office/officeart/2005/8/layout/target3"/>
    <dgm:cxn modelId="{60C58DFB-9D03-4CDE-8009-9CBCBDEB7107}" type="presParOf" srcId="{AD05FF71-0CC5-42D9-AC3C-6D9D644E8D01}" destId="{3C7D27B5-2704-4D1B-BC4D-C8DDEC7AFC7E}" srcOrd="6" destOrd="0" presId="urn:microsoft.com/office/officeart/2005/8/layout/target3"/>
    <dgm:cxn modelId="{5F59A600-D6F3-4936-AF21-058D0D230A9A}" type="presParOf" srcId="{AD05FF71-0CC5-42D9-AC3C-6D9D644E8D01}" destId="{D7192845-470F-4299-95EC-9CA8171003B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FC2A7E-E5BF-4C30-92D4-E09D875118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8F1C37-0434-41BC-96BD-FDA3F3379CBB}">
      <dgm:prSet custT="1"/>
      <dgm:spPr/>
      <dgm:t>
        <a:bodyPr/>
        <a:lstStyle/>
        <a:p>
          <a:pPr algn="ctr" rtl="0"/>
          <a:r>
            <a:rPr lang="ru-RU" sz="1800" b="1" i="0" dirty="0" smtClean="0"/>
            <a:t>от ввозной таможенной</a:t>
          </a:r>
          <a:r>
            <a:rPr lang="ru-RU" sz="1800" b="0" i="0" dirty="0" smtClean="0"/>
            <a:t> </a:t>
          </a:r>
          <a:r>
            <a:rPr lang="ru-RU" sz="1800" b="1" i="0" dirty="0" smtClean="0"/>
            <a:t>пошлины могут освобождаться</a:t>
          </a:r>
          <a:r>
            <a:rPr lang="ru-RU" sz="1500" b="1" i="0" dirty="0" smtClean="0"/>
            <a:t>  </a:t>
          </a:r>
          <a:endParaRPr lang="ru-RU" sz="1500" dirty="0"/>
        </a:p>
      </dgm:t>
    </dgm:pt>
    <dgm:pt modelId="{12157D72-1F20-4AE3-9DB2-1B87DC76475B}" type="parTrans" cxnId="{AE42497B-93B3-4C52-AA4B-AF9F68474F8A}">
      <dgm:prSet/>
      <dgm:spPr/>
      <dgm:t>
        <a:bodyPr/>
        <a:lstStyle/>
        <a:p>
          <a:endParaRPr lang="ru-RU"/>
        </a:p>
      </dgm:t>
    </dgm:pt>
    <dgm:pt modelId="{40C9FD40-CD82-44F4-BE92-0B96E64551E3}" type="sibTrans" cxnId="{AE42497B-93B3-4C52-AA4B-AF9F68474F8A}">
      <dgm:prSet/>
      <dgm:spPr/>
      <dgm:t>
        <a:bodyPr/>
        <a:lstStyle/>
        <a:p>
          <a:endParaRPr lang="ru-RU"/>
        </a:p>
      </dgm:t>
    </dgm:pt>
    <dgm:pt modelId="{70690A60-D966-40C3-A0FA-E663C285CFCF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— товары в качестве вклада иностранного учредителя в уставный (складочный) капитал (фонд) в пределах сроков, установленных учредительными документами для формирования этого капитала (фонда); </a:t>
          </a:r>
          <a:endParaRPr lang="ru-RU" dirty="0"/>
        </a:p>
      </dgm:t>
    </dgm:pt>
    <dgm:pt modelId="{16ADC636-7661-4FD5-9F78-DBA6BD3D2364}" type="parTrans" cxnId="{3D4FBEA7-30E6-454A-B4A8-A1552C5E19BE}">
      <dgm:prSet/>
      <dgm:spPr/>
      <dgm:t>
        <a:bodyPr/>
        <a:lstStyle/>
        <a:p>
          <a:endParaRPr lang="ru-RU"/>
        </a:p>
      </dgm:t>
    </dgm:pt>
    <dgm:pt modelId="{6AB5EC9B-574A-48C1-8A25-655BB5854699}" type="sibTrans" cxnId="{3D4FBEA7-30E6-454A-B4A8-A1552C5E19BE}">
      <dgm:prSet/>
      <dgm:spPr/>
      <dgm:t>
        <a:bodyPr/>
        <a:lstStyle/>
        <a:p>
          <a:endParaRPr lang="ru-RU"/>
        </a:p>
      </dgm:t>
    </dgm:pt>
    <dgm:pt modelId="{BE612B6D-7660-4B4E-94F6-429030F681E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— товары, кроме подакцизных (за исключением легковых автомобилей, специально предназначенных для медицинских целей), ввозимые по линии третьих стран, международных организаций, правительств в благотворительных целях и (или) признаваемые в соответствии с законодательством государств-членов в качестве безвозмездной помощи (содействия), в том числе технической помощи (содействия); </a:t>
          </a:r>
          <a:endParaRPr lang="ru-RU" dirty="0"/>
        </a:p>
      </dgm:t>
    </dgm:pt>
    <dgm:pt modelId="{FADA7EC7-BC33-466A-85EA-6E2B55F359FB}" type="parTrans" cxnId="{030414AA-20FF-4B4D-8A89-7A7302143C6A}">
      <dgm:prSet/>
      <dgm:spPr/>
      <dgm:t>
        <a:bodyPr/>
        <a:lstStyle/>
        <a:p>
          <a:endParaRPr lang="ru-RU"/>
        </a:p>
      </dgm:t>
    </dgm:pt>
    <dgm:pt modelId="{68B34B93-0122-4401-A45D-718CD9750503}" type="sibTrans" cxnId="{030414AA-20FF-4B4D-8A89-7A7302143C6A}">
      <dgm:prSet/>
      <dgm:spPr/>
      <dgm:t>
        <a:bodyPr/>
        <a:lstStyle/>
        <a:p>
          <a:endParaRPr lang="ru-RU"/>
        </a:p>
      </dgm:t>
    </dgm:pt>
    <dgm:pt modelId="{5D012322-5B16-46ED-9AE0-CADA789B6A2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— технологическое оборудование, комплектующие и запасные части к нему, сырье и материалы, ввозимые для исключительного использования на территории государства-члена ЕАЭС в рамках реализации инвестиционного проекта, соответствующего приоритетному виду деятельности (сектору экономики) государства-члена ЕАЭС; </a:t>
          </a:r>
          <a:endParaRPr lang="ru-RU" dirty="0"/>
        </a:p>
      </dgm:t>
    </dgm:pt>
    <dgm:pt modelId="{353967DB-8162-4D8F-B652-A7AAF624D32D}" type="parTrans" cxnId="{AC1330B9-0D12-4239-9A9F-21C0A471D11A}">
      <dgm:prSet/>
      <dgm:spPr/>
      <dgm:t>
        <a:bodyPr/>
        <a:lstStyle/>
        <a:p>
          <a:endParaRPr lang="ru-RU"/>
        </a:p>
      </dgm:t>
    </dgm:pt>
    <dgm:pt modelId="{5364B309-96C5-4C0A-AB00-1D904983D9AF}" type="sibTrans" cxnId="{AC1330B9-0D12-4239-9A9F-21C0A471D11A}">
      <dgm:prSet/>
      <dgm:spPr/>
      <dgm:t>
        <a:bodyPr/>
        <a:lstStyle/>
        <a:p>
          <a:endParaRPr lang="ru-RU"/>
        </a:p>
      </dgm:t>
    </dgm:pt>
    <dgm:pt modelId="{F8B2DE2A-F78F-4546-BD8E-6F8AB1183719}" type="pres">
      <dgm:prSet presAssocID="{73FC2A7E-E5BF-4C30-92D4-E09D875118C2}" presName="linear" presStyleCnt="0">
        <dgm:presLayoutVars>
          <dgm:animLvl val="lvl"/>
          <dgm:resizeHandles val="exact"/>
        </dgm:presLayoutVars>
      </dgm:prSet>
      <dgm:spPr/>
    </dgm:pt>
    <dgm:pt modelId="{B0CF9A97-8A1A-4747-988F-D0A734D3F3EA}" type="pres">
      <dgm:prSet presAssocID="{D68F1C37-0434-41BC-96BD-FDA3F3379CB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C3BA6-8D48-4B5D-8833-915BF74B6575}" type="pres">
      <dgm:prSet presAssocID="{40C9FD40-CD82-44F4-BE92-0B96E64551E3}" presName="spacer" presStyleCnt="0"/>
      <dgm:spPr/>
    </dgm:pt>
    <dgm:pt modelId="{4B378637-4223-4F8D-A3CE-7C521C070329}" type="pres">
      <dgm:prSet presAssocID="{70690A60-D966-40C3-A0FA-E663C285CFC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BD5D92A-0F68-4AA4-A975-9B94601B89C5}" type="pres">
      <dgm:prSet presAssocID="{6AB5EC9B-574A-48C1-8A25-655BB5854699}" presName="spacer" presStyleCnt="0"/>
      <dgm:spPr/>
    </dgm:pt>
    <dgm:pt modelId="{DEFC33DE-D175-4A45-8BFE-55C0A137ACDF}" type="pres">
      <dgm:prSet presAssocID="{BE612B6D-7660-4B4E-94F6-429030F681E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3E5B904-22FF-48B2-AB9B-546126D159F4}" type="pres">
      <dgm:prSet presAssocID="{68B34B93-0122-4401-A45D-718CD9750503}" presName="spacer" presStyleCnt="0"/>
      <dgm:spPr/>
    </dgm:pt>
    <dgm:pt modelId="{31F22D6D-225C-4872-8E20-07446D36DEDD}" type="pres">
      <dgm:prSet presAssocID="{5D012322-5B16-46ED-9AE0-CADA789B6A2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C1330B9-0D12-4239-9A9F-21C0A471D11A}" srcId="{73FC2A7E-E5BF-4C30-92D4-E09D875118C2}" destId="{5D012322-5B16-46ED-9AE0-CADA789B6A22}" srcOrd="3" destOrd="0" parTransId="{353967DB-8162-4D8F-B652-A7AAF624D32D}" sibTransId="{5364B309-96C5-4C0A-AB00-1D904983D9AF}"/>
    <dgm:cxn modelId="{FB713D21-9343-4490-ACAB-07D427E34A82}" type="presOf" srcId="{D68F1C37-0434-41BC-96BD-FDA3F3379CBB}" destId="{B0CF9A97-8A1A-4747-988F-D0A734D3F3EA}" srcOrd="0" destOrd="0" presId="urn:microsoft.com/office/officeart/2005/8/layout/vList2"/>
    <dgm:cxn modelId="{3D4FBEA7-30E6-454A-B4A8-A1552C5E19BE}" srcId="{73FC2A7E-E5BF-4C30-92D4-E09D875118C2}" destId="{70690A60-D966-40C3-A0FA-E663C285CFCF}" srcOrd="1" destOrd="0" parTransId="{16ADC636-7661-4FD5-9F78-DBA6BD3D2364}" sibTransId="{6AB5EC9B-574A-48C1-8A25-655BB5854699}"/>
    <dgm:cxn modelId="{AE42497B-93B3-4C52-AA4B-AF9F68474F8A}" srcId="{73FC2A7E-E5BF-4C30-92D4-E09D875118C2}" destId="{D68F1C37-0434-41BC-96BD-FDA3F3379CBB}" srcOrd="0" destOrd="0" parTransId="{12157D72-1F20-4AE3-9DB2-1B87DC76475B}" sibTransId="{40C9FD40-CD82-44F4-BE92-0B96E64551E3}"/>
    <dgm:cxn modelId="{9CB90441-2914-4AEE-AEAC-405A1579FA52}" type="presOf" srcId="{5D012322-5B16-46ED-9AE0-CADA789B6A22}" destId="{31F22D6D-225C-4872-8E20-07446D36DEDD}" srcOrd="0" destOrd="0" presId="urn:microsoft.com/office/officeart/2005/8/layout/vList2"/>
    <dgm:cxn modelId="{F036D4B3-318E-4AAA-A617-68AA017D96D4}" type="presOf" srcId="{70690A60-D966-40C3-A0FA-E663C285CFCF}" destId="{4B378637-4223-4F8D-A3CE-7C521C070329}" srcOrd="0" destOrd="0" presId="urn:microsoft.com/office/officeart/2005/8/layout/vList2"/>
    <dgm:cxn modelId="{56E83569-8617-4D70-BCEA-67295C7E2744}" type="presOf" srcId="{73FC2A7E-E5BF-4C30-92D4-E09D875118C2}" destId="{F8B2DE2A-F78F-4546-BD8E-6F8AB1183719}" srcOrd="0" destOrd="0" presId="urn:microsoft.com/office/officeart/2005/8/layout/vList2"/>
    <dgm:cxn modelId="{7A44BDA4-8008-42EC-BA55-E875B857C8A5}" type="presOf" srcId="{BE612B6D-7660-4B4E-94F6-429030F681E7}" destId="{DEFC33DE-D175-4A45-8BFE-55C0A137ACDF}" srcOrd="0" destOrd="0" presId="urn:microsoft.com/office/officeart/2005/8/layout/vList2"/>
    <dgm:cxn modelId="{030414AA-20FF-4B4D-8A89-7A7302143C6A}" srcId="{73FC2A7E-E5BF-4C30-92D4-E09D875118C2}" destId="{BE612B6D-7660-4B4E-94F6-429030F681E7}" srcOrd="2" destOrd="0" parTransId="{FADA7EC7-BC33-466A-85EA-6E2B55F359FB}" sibTransId="{68B34B93-0122-4401-A45D-718CD9750503}"/>
    <dgm:cxn modelId="{BC2D0BA7-7A67-444D-8868-C4DB562AAAE2}" type="presParOf" srcId="{F8B2DE2A-F78F-4546-BD8E-6F8AB1183719}" destId="{B0CF9A97-8A1A-4747-988F-D0A734D3F3EA}" srcOrd="0" destOrd="0" presId="urn:microsoft.com/office/officeart/2005/8/layout/vList2"/>
    <dgm:cxn modelId="{3034BAFE-B28D-4CA7-AF73-49FA004C052E}" type="presParOf" srcId="{F8B2DE2A-F78F-4546-BD8E-6F8AB1183719}" destId="{25EC3BA6-8D48-4B5D-8833-915BF74B6575}" srcOrd="1" destOrd="0" presId="urn:microsoft.com/office/officeart/2005/8/layout/vList2"/>
    <dgm:cxn modelId="{B5020A78-2B03-4874-9418-F469B5ED0641}" type="presParOf" srcId="{F8B2DE2A-F78F-4546-BD8E-6F8AB1183719}" destId="{4B378637-4223-4F8D-A3CE-7C521C070329}" srcOrd="2" destOrd="0" presId="urn:microsoft.com/office/officeart/2005/8/layout/vList2"/>
    <dgm:cxn modelId="{A20BA8C7-8D34-4409-989C-918FBCCCE2DC}" type="presParOf" srcId="{F8B2DE2A-F78F-4546-BD8E-6F8AB1183719}" destId="{3BD5D92A-0F68-4AA4-A975-9B94601B89C5}" srcOrd="3" destOrd="0" presId="urn:microsoft.com/office/officeart/2005/8/layout/vList2"/>
    <dgm:cxn modelId="{ED4A086F-AFC8-4B06-A814-65C9614301C4}" type="presParOf" srcId="{F8B2DE2A-F78F-4546-BD8E-6F8AB1183719}" destId="{DEFC33DE-D175-4A45-8BFE-55C0A137ACDF}" srcOrd="4" destOrd="0" presId="urn:microsoft.com/office/officeart/2005/8/layout/vList2"/>
    <dgm:cxn modelId="{86BC3270-A634-4F4E-8475-65718F852070}" type="presParOf" srcId="{F8B2DE2A-F78F-4546-BD8E-6F8AB1183719}" destId="{03E5B904-22FF-48B2-AB9B-546126D159F4}" srcOrd="5" destOrd="0" presId="urn:microsoft.com/office/officeart/2005/8/layout/vList2"/>
    <dgm:cxn modelId="{5CF7BDBF-0C93-4B74-81E7-D4F898F49CF2}" type="presParOf" srcId="{F8B2DE2A-F78F-4546-BD8E-6F8AB1183719}" destId="{31F22D6D-225C-4872-8E20-07446D36DED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401DA47-BCB6-47A6-9F42-D8096F322F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57CA55-3690-4EE4-85D1-52AFFAB8B1C3}">
      <dgm:prSet custT="1"/>
      <dgm:spPr/>
      <dgm:t>
        <a:bodyPr/>
        <a:lstStyle/>
        <a:p>
          <a:pPr rtl="0"/>
          <a:r>
            <a:rPr lang="ru-RU" sz="1600" b="0" i="0" dirty="0" smtClean="0"/>
            <a:t>— Калийные удобрения – Указ Президента Республики Беларусь от 5 сентября 2013 г. №400; </a:t>
          </a:r>
          <a:endParaRPr lang="ru-RU" sz="1600" dirty="0"/>
        </a:p>
      </dgm:t>
    </dgm:pt>
    <dgm:pt modelId="{A1F6B6E1-F439-4F75-A5F8-0D6D896EE376}" type="parTrans" cxnId="{5A061595-C262-40F0-AB4A-C7FFA2A40919}">
      <dgm:prSet/>
      <dgm:spPr/>
      <dgm:t>
        <a:bodyPr/>
        <a:lstStyle/>
        <a:p>
          <a:endParaRPr lang="ru-RU"/>
        </a:p>
      </dgm:t>
    </dgm:pt>
    <dgm:pt modelId="{CBD54FC5-901C-4810-93A0-87320C4198E2}" type="sibTrans" cxnId="{5A061595-C262-40F0-AB4A-C7FFA2A40919}">
      <dgm:prSet/>
      <dgm:spPr/>
      <dgm:t>
        <a:bodyPr/>
        <a:lstStyle/>
        <a:p>
          <a:endParaRPr lang="ru-RU"/>
        </a:p>
      </dgm:t>
    </dgm:pt>
    <dgm:pt modelId="{AE6AF216-F652-42B2-9546-172F19FD0A25}">
      <dgm:prSet custT="1"/>
      <dgm:spPr/>
      <dgm:t>
        <a:bodyPr/>
        <a:lstStyle/>
        <a:p>
          <a:pPr rtl="0"/>
          <a:r>
            <a:rPr lang="ru-RU" sz="1600" b="0" i="0" dirty="0" smtClean="0"/>
            <a:t>— Семена рапса – Указ Президента Республики Беларусь от 21 мая 2010 г. №272; </a:t>
          </a:r>
          <a:endParaRPr lang="ru-RU" sz="1600" dirty="0"/>
        </a:p>
      </dgm:t>
    </dgm:pt>
    <dgm:pt modelId="{E918C9C4-2066-48E1-AB4E-C913D3948292}" type="parTrans" cxnId="{BC0BE1A1-1AC3-4DD4-A7BF-CD99551D2CFC}">
      <dgm:prSet/>
      <dgm:spPr/>
      <dgm:t>
        <a:bodyPr/>
        <a:lstStyle/>
        <a:p>
          <a:endParaRPr lang="ru-RU"/>
        </a:p>
      </dgm:t>
    </dgm:pt>
    <dgm:pt modelId="{44C1F3AF-4C64-4995-96B8-D1D96408E9D9}" type="sibTrans" cxnId="{BC0BE1A1-1AC3-4DD4-A7BF-CD99551D2CFC}">
      <dgm:prSet/>
      <dgm:spPr/>
      <dgm:t>
        <a:bodyPr/>
        <a:lstStyle/>
        <a:p>
          <a:endParaRPr lang="ru-RU"/>
        </a:p>
      </dgm:t>
    </dgm:pt>
    <dgm:pt modelId="{A6C343A1-337C-4BAD-9F7B-BCA12186A81C}">
      <dgm:prSet custT="1"/>
      <dgm:spPr/>
      <dgm:t>
        <a:bodyPr/>
        <a:lstStyle/>
        <a:p>
          <a:pPr rtl="0"/>
          <a:r>
            <a:rPr lang="ru-RU" sz="1600" b="0" i="0" dirty="0" smtClean="0"/>
            <a:t>— Лесоматериалы – Указ Президента Республики Беларусь от 5 августа 2021 г. №305; </a:t>
          </a:r>
          <a:endParaRPr lang="ru-RU" sz="1600" dirty="0"/>
        </a:p>
      </dgm:t>
    </dgm:pt>
    <dgm:pt modelId="{B1B130B2-6F07-4BDC-962A-7E0383A20ED5}" type="parTrans" cxnId="{32DE766A-64E1-4933-B6E9-FA7743457121}">
      <dgm:prSet/>
      <dgm:spPr/>
      <dgm:t>
        <a:bodyPr/>
        <a:lstStyle/>
        <a:p>
          <a:endParaRPr lang="ru-RU"/>
        </a:p>
      </dgm:t>
    </dgm:pt>
    <dgm:pt modelId="{4320B0BF-B7AE-408D-9C3D-0887D7ADF567}" type="sibTrans" cxnId="{32DE766A-64E1-4933-B6E9-FA7743457121}">
      <dgm:prSet/>
      <dgm:spPr/>
      <dgm:t>
        <a:bodyPr/>
        <a:lstStyle/>
        <a:p>
          <a:endParaRPr lang="ru-RU"/>
        </a:p>
      </dgm:t>
    </dgm:pt>
    <dgm:pt modelId="{42E566A7-554C-48F7-8A0D-A06C37D817DD}">
      <dgm:prSet custT="1"/>
      <dgm:spPr/>
      <dgm:t>
        <a:bodyPr/>
        <a:lstStyle/>
        <a:p>
          <a:pPr rtl="0"/>
          <a:r>
            <a:rPr lang="ru-RU" sz="1600" b="0" i="0" dirty="0" smtClean="0"/>
            <a:t>— Необработанные шкуры, дубленая кожа – Указ Президента Республики Беларусь от 1 февраля 2011 г. №40;</a:t>
          </a:r>
          <a:endParaRPr lang="ru-RU" sz="1600" dirty="0"/>
        </a:p>
      </dgm:t>
    </dgm:pt>
    <dgm:pt modelId="{3324EE62-DF77-4925-8B7F-A274D2214934}" type="parTrans" cxnId="{6CADCB95-71F5-44A1-BD02-250D4BB21D37}">
      <dgm:prSet/>
      <dgm:spPr/>
      <dgm:t>
        <a:bodyPr/>
        <a:lstStyle/>
        <a:p>
          <a:endParaRPr lang="ru-RU"/>
        </a:p>
      </dgm:t>
    </dgm:pt>
    <dgm:pt modelId="{C13ECF7F-7F4E-43DD-93BD-61DA1998C00A}" type="sibTrans" cxnId="{6CADCB95-71F5-44A1-BD02-250D4BB21D37}">
      <dgm:prSet/>
      <dgm:spPr/>
      <dgm:t>
        <a:bodyPr/>
        <a:lstStyle/>
        <a:p>
          <a:endParaRPr lang="ru-RU"/>
        </a:p>
      </dgm:t>
    </dgm:pt>
    <dgm:pt modelId="{13E90FC2-04C3-4224-A2B9-251AE54D824F}">
      <dgm:prSet custT="1"/>
      <dgm:spPr/>
      <dgm:t>
        <a:bodyPr/>
        <a:lstStyle/>
        <a:p>
          <a:pPr rtl="0"/>
          <a:r>
            <a:rPr lang="ru-RU" sz="1600" b="0" i="0" dirty="0" smtClean="0"/>
            <a:t>— Нефть и нефтепродукты – Соглашение о порядке уплаты и зачисления вывозных таможенных пошлин (иных пошлин, налогов и сборов, имеющих эквивалентное действие) при вывозе с территории Республики Беларусь за пределы таможенной территории таможенного союза нефти сырой и отдельных категорий товаров, выработанных из нефти от 9 декабря 2010 года, Указ Президента Республики Беларусь от 31 декабря 2010 г. № 716, постановление Совета Министров Республики Беларусь от 31 декабря 2010 г. № 1932. </a:t>
          </a:r>
          <a:endParaRPr lang="ru-RU" sz="1600" dirty="0"/>
        </a:p>
      </dgm:t>
    </dgm:pt>
    <dgm:pt modelId="{598C8A10-DC0B-456E-AD6B-A4A8C6BE7124}" type="parTrans" cxnId="{9806AE07-AA22-4290-96E5-85A6A731B067}">
      <dgm:prSet/>
      <dgm:spPr/>
      <dgm:t>
        <a:bodyPr/>
        <a:lstStyle/>
        <a:p>
          <a:endParaRPr lang="ru-RU"/>
        </a:p>
      </dgm:t>
    </dgm:pt>
    <dgm:pt modelId="{7EADBCA0-CD6E-421D-BEB7-71AAACC659A2}" type="sibTrans" cxnId="{9806AE07-AA22-4290-96E5-85A6A731B067}">
      <dgm:prSet/>
      <dgm:spPr/>
      <dgm:t>
        <a:bodyPr/>
        <a:lstStyle/>
        <a:p>
          <a:endParaRPr lang="ru-RU"/>
        </a:p>
      </dgm:t>
    </dgm:pt>
    <dgm:pt modelId="{93EC759A-A54C-4C80-88E1-C2D362BE0B9F}" type="pres">
      <dgm:prSet presAssocID="{A401DA47-BCB6-47A6-9F42-D8096F322F52}" presName="linear" presStyleCnt="0">
        <dgm:presLayoutVars>
          <dgm:animLvl val="lvl"/>
          <dgm:resizeHandles val="exact"/>
        </dgm:presLayoutVars>
      </dgm:prSet>
      <dgm:spPr/>
    </dgm:pt>
    <dgm:pt modelId="{F14E516B-B207-4CB8-BF54-B11DA7213848}" type="pres">
      <dgm:prSet presAssocID="{1557CA55-3690-4EE4-85D1-52AFFAB8B1C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83AD1FD-15E1-4D36-A893-078ADEA69485}" type="pres">
      <dgm:prSet presAssocID="{CBD54FC5-901C-4810-93A0-87320C4198E2}" presName="spacer" presStyleCnt="0"/>
      <dgm:spPr/>
    </dgm:pt>
    <dgm:pt modelId="{4B897014-D6B3-44BC-9746-3BA4E16C8609}" type="pres">
      <dgm:prSet presAssocID="{AE6AF216-F652-42B2-9546-172F19FD0A2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F934307-5AFD-43AC-8575-40318D21710E}" type="pres">
      <dgm:prSet presAssocID="{44C1F3AF-4C64-4995-96B8-D1D96408E9D9}" presName="spacer" presStyleCnt="0"/>
      <dgm:spPr/>
    </dgm:pt>
    <dgm:pt modelId="{3979163A-D44B-4CCB-B649-0DC85009E0C8}" type="pres">
      <dgm:prSet presAssocID="{A6C343A1-337C-4BAD-9F7B-BCA12186A81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5261C51-043B-4177-A45C-82C5FB4E4485}" type="pres">
      <dgm:prSet presAssocID="{4320B0BF-B7AE-408D-9C3D-0887D7ADF567}" presName="spacer" presStyleCnt="0"/>
      <dgm:spPr/>
    </dgm:pt>
    <dgm:pt modelId="{BF3900D2-A378-401E-8495-720936F4CFCC}" type="pres">
      <dgm:prSet presAssocID="{42E566A7-554C-48F7-8A0D-A06C37D817D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9BDBF80-E1B4-4A97-A27C-14ED063C3BC4}" type="pres">
      <dgm:prSet presAssocID="{C13ECF7F-7F4E-43DD-93BD-61DA1998C00A}" presName="spacer" presStyleCnt="0"/>
      <dgm:spPr/>
    </dgm:pt>
    <dgm:pt modelId="{711EFAAB-A6CC-44AC-A2F9-3CB2DB37465A}" type="pres">
      <dgm:prSet presAssocID="{13E90FC2-04C3-4224-A2B9-251AE54D824F}" presName="parentText" presStyleLbl="node1" presStyleIdx="4" presStyleCnt="5" custScaleY="136122">
        <dgm:presLayoutVars>
          <dgm:chMax val="0"/>
          <dgm:bulletEnabled val="1"/>
        </dgm:presLayoutVars>
      </dgm:prSet>
      <dgm:spPr/>
    </dgm:pt>
  </dgm:ptLst>
  <dgm:cxnLst>
    <dgm:cxn modelId="{5A6C966E-2BA2-4177-BA77-5C9F4F24FD2A}" type="presOf" srcId="{A401DA47-BCB6-47A6-9F42-D8096F322F52}" destId="{93EC759A-A54C-4C80-88E1-C2D362BE0B9F}" srcOrd="0" destOrd="0" presId="urn:microsoft.com/office/officeart/2005/8/layout/vList2"/>
    <dgm:cxn modelId="{55AFC909-5603-4B4C-97F9-CAC9FB4398C0}" type="presOf" srcId="{A6C343A1-337C-4BAD-9F7B-BCA12186A81C}" destId="{3979163A-D44B-4CCB-B649-0DC85009E0C8}" srcOrd="0" destOrd="0" presId="urn:microsoft.com/office/officeart/2005/8/layout/vList2"/>
    <dgm:cxn modelId="{32DE766A-64E1-4933-B6E9-FA7743457121}" srcId="{A401DA47-BCB6-47A6-9F42-D8096F322F52}" destId="{A6C343A1-337C-4BAD-9F7B-BCA12186A81C}" srcOrd="2" destOrd="0" parTransId="{B1B130B2-6F07-4BDC-962A-7E0383A20ED5}" sibTransId="{4320B0BF-B7AE-408D-9C3D-0887D7ADF567}"/>
    <dgm:cxn modelId="{8FA67F9C-2715-4A53-AAC8-6812EACC4C08}" type="presOf" srcId="{AE6AF216-F652-42B2-9546-172F19FD0A25}" destId="{4B897014-D6B3-44BC-9746-3BA4E16C8609}" srcOrd="0" destOrd="0" presId="urn:microsoft.com/office/officeart/2005/8/layout/vList2"/>
    <dgm:cxn modelId="{D103CC30-FDFC-4018-800A-8F574833A978}" type="presOf" srcId="{13E90FC2-04C3-4224-A2B9-251AE54D824F}" destId="{711EFAAB-A6CC-44AC-A2F9-3CB2DB37465A}" srcOrd="0" destOrd="0" presId="urn:microsoft.com/office/officeart/2005/8/layout/vList2"/>
    <dgm:cxn modelId="{9806AE07-AA22-4290-96E5-85A6A731B067}" srcId="{A401DA47-BCB6-47A6-9F42-D8096F322F52}" destId="{13E90FC2-04C3-4224-A2B9-251AE54D824F}" srcOrd="4" destOrd="0" parTransId="{598C8A10-DC0B-456E-AD6B-A4A8C6BE7124}" sibTransId="{7EADBCA0-CD6E-421D-BEB7-71AAACC659A2}"/>
    <dgm:cxn modelId="{6CADCB95-71F5-44A1-BD02-250D4BB21D37}" srcId="{A401DA47-BCB6-47A6-9F42-D8096F322F52}" destId="{42E566A7-554C-48F7-8A0D-A06C37D817DD}" srcOrd="3" destOrd="0" parTransId="{3324EE62-DF77-4925-8B7F-A274D2214934}" sibTransId="{C13ECF7F-7F4E-43DD-93BD-61DA1998C00A}"/>
    <dgm:cxn modelId="{5A061595-C262-40F0-AB4A-C7FFA2A40919}" srcId="{A401DA47-BCB6-47A6-9F42-D8096F322F52}" destId="{1557CA55-3690-4EE4-85D1-52AFFAB8B1C3}" srcOrd="0" destOrd="0" parTransId="{A1F6B6E1-F439-4F75-A5F8-0D6D896EE376}" sibTransId="{CBD54FC5-901C-4810-93A0-87320C4198E2}"/>
    <dgm:cxn modelId="{BC0BE1A1-1AC3-4DD4-A7BF-CD99551D2CFC}" srcId="{A401DA47-BCB6-47A6-9F42-D8096F322F52}" destId="{AE6AF216-F652-42B2-9546-172F19FD0A25}" srcOrd="1" destOrd="0" parTransId="{E918C9C4-2066-48E1-AB4E-C913D3948292}" sibTransId="{44C1F3AF-4C64-4995-96B8-D1D96408E9D9}"/>
    <dgm:cxn modelId="{35191733-27C1-4828-AAD3-3E8667C57DB1}" type="presOf" srcId="{42E566A7-554C-48F7-8A0D-A06C37D817DD}" destId="{BF3900D2-A378-401E-8495-720936F4CFCC}" srcOrd="0" destOrd="0" presId="urn:microsoft.com/office/officeart/2005/8/layout/vList2"/>
    <dgm:cxn modelId="{050EAD24-4176-4520-A277-F833AC91E696}" type="presOf" srcId="{1557CA55-3690-4EE4-85D1-52AFFAB8B1C3}" destId="{F14E516B-B207-4CB8-BF54-B11DA7213848}" srcOrd="0" destOrd="0" presId="urn:microsoft.com/office/officeart/2005/8/layout/vList2"/>
    <dgm:cxn modelId="{37F0FD62-34EF-4300-B3CE-5312AEFE7EAE}" type="presParOf" srcId="{93EC759A-A54C-4C80-88E1-C2D362BE0B9F}" destId="{F14E516B-B207-4CB8-BF54-B11DA7213848}" srcOrd="0" destOrd="0" presId="urn:microsoft.com/office/officeart/2005/8/layout/vList2"/>
    <dgm:cxn modelId="{4E93754D-32B9-45FD-B6CE-5A7A3968CAE3}" type="presParOf" srcId="{93EC759A-A54C-4C80-88E1-C2D362BE0B9F}" destId="{883AD1FD-15E1-4D36-A893-078ADEA69485}" srcOrd="1" destOrd="0" presId="urn:microsoft.com/office/officeart/2005/8/layout/vList2"/>
    <dgm:cxn modelId="{115340C6-2283-4735-982C-200758F829F5}" type="presParOf" srcId="{93EC759A-A54C-4C80-88E1-C2D362BE0B9F}" destId="{4B897014-D6B3-44BC-9746-3BA4E16C8609}" srcOrd="2" destOrd="0" presId="urn:microsoft.com/office/officeart/2005/8/layout/vList2"/>
    <dgm:cxn modelId="{DFA034CB-D820-41E2-85D3-AB510EF34ABF}" type="presParOf" srcId="{93EC759A-A54C-4C80-88E1-C2D362BE0B9F}" destId="{AF934307-5AFD-43AC-8575-40318D21710E}" srcOrd="3" destOrd="0" presId="urn:microsoft.com/office/officeart/2005/8/layout/vList2"/>
    <dgm:cxn modelId="{18B51EE1-46B2-4665-96B9-BB3863FD8F1A}" type="presParOf" srcId="{93EC759A-A54C-4C80-88E1-C2D362BE0B9F}" destId="{3979163A-D44B-4CCB-B649-0DC85009E0C8}" srcOrd="4" destOrd="0" presId="urn:microsoft.com/office/officeart/2005/8/layout/vList2"/>
    <dgm:cxn modelId="{C3714F57-1F22-4991-A36A-A98FE60062ED}" type="presParOf" srcId="{93EC759A-A54C-4C80-88E1-C2D362BE0B9F}" destId="{D5261C51-043B-4177-A45C-82C5FB4E4485}" srcOrd="5" destOrd="0" presId="urn:microsoft.com/office/officeart/2005/8/layout/vList2"/>
    <dgm:cxn modelId="{6C2D5F04-CBC3-4908-AE39-3AB9429EFFEC}" type="presParOf" srcId="{93EC759A-A54C-4C80-88E1-C2D362BE0B9F}" destId="{BF3900D2-A378-401E-8495-720936F4CFCC}" srcOrd="6" destOrd="0" presId="urn:microsoft.com/office/officeart/2005/8/layout/vList2"/>
    <dgm:cxn modelId="{13471D5B-7C92-4D5F-B732-7381EABB4BE4}" type="presParOf" srcId="{93EC759A-A54C-4C80-88E1-C2D362BE0B9F}" destId="{59BDBF80-E1B4-4A97-A27C-14ED063C3BC4}" srcOrd="7" destOrd="0" presId="urn:microsoft.com/office/officeart/2005/8/layout/vList2"/>
    <dgm:cxn modelId="{03EC036A-BD25-48AD-AE57-AD1161420106}" type="presParOf" srcId="{93EC759A-A54C-4C80-88E1-C2D362BE0B9F}" destId="{711EFAAB-A6CC-44AC-A2F9-3CB2DB37465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AA3D973-B1B1-4379-AF3C-3C7F0BB9A95F}" type="doc">
      <dgm:prSet loTypeId="urn:microsoft.com/office/officeart/2005/8/layout/target3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3E0399-7F32-40BE-AC54-38236A14B129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запрет ввоза и (или) вывоза товаров;</a:t>
          </a:r>
          <a:endParaRPr lang="ru-RU" dirty="0"/>
        </a:p>
      </dgm:t>
    </dgm:pt>
    <dgm:pt modelId="{B0DD1AFE-16AD-4D2D-B3A8-4C96D31645D2}" type="parTrans" cxnId="{7409E7FD-CB84-4A03-A3FC-E5D582C9B88C}">
      <dgm:prSet/>
      <dgm:spPr/>
      <dgm:t>
        <a:bodyPr/>
        <a:lstStyle/>
        <a:p>
          <a:endParaRPr lang="ru-RU"/>
        </a:p>
      </dgm:t>
    </dgm:pt>
    <dgm:pt modelId="{4324BDDF-9B02-40B2-8239-170FB927E2AD}" type="sibTrans" cxnId="{7409E7FD-CB84-4A03-A3FC-E5D582C9B88C}">
      <dgm:prSet/>
      <dgm:spPr/>
      <dgm:t>
        <a:bodyPr/>
        <a:lstStyle/>
        <a:p>
          <a:endParaRPr lang="ru-RU"/>
        </a:p>
      </dgm:t>
    </dgm:pt>
    <dgm:pt modelId="{21BA83EE-78E4-426E-AA5F-2E8B18DE1ED3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количественные ограничения ввоза и (или) вывоза товаров;</a:t>
          </a:r>
          <a:endParaRPr lang="ru-RU" dirty="0"/>
        </a:p>
      </dgm:t>
    </dgm:pt>
    <dgm:pt modelId="{4A7CBB61-8A05-4B25-A9FA-951DB05D39F5}" type="parTrans" cxnId="{3322A766-FA90-4731-B5A7-EAAE016FF4C7}">
      <dgm:prSet/>
      <dgm:spPr/>
      <dgm:t>
        <a:bodyPr/>
        <a:lstStyle/>
        <a:p>
          <a:endParaRPr lang="ru-RU"/>
        </a:p>
      </dgm:t>
    </dgm:pt>
    <dgm:pt modelId="{C51E4BFB-4C6B-4B36-86AE-F1629DFAA24D}" type="sibTrans" cxnId="{3322A766-FA90-4731-B5A7-EAAE016FF4C7}">
      <dgm:prSet/>
      <dgm:spPr/>
      <dgm:t>
        <a:bodyPr/>
        <a:lstStyle/>
        <a:p>
          <a:endParaRPr lang="ru-RU"/>
        </a:p>
      </dgm:t>
    </dgm:pt>
    <dgm:pt modelId="{5D9B9FA4-E296-4D19-A2B1-642F0312D0D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исключительное право на экспорт и (или) импорт товаров;</a:t>
          </a:r>
          <a:endParaRPr lang="ru-RU" dirty="0"/>
        </a:p>
      </dgm:t>
    </dgm:pt>
    <dgm:pt modelId="{FF4EB854-C52E-4B0C-BE21-2D0F999E559A}" type="parTrans" cxnId="{F663D800-3271-43FC-AA75-6F8CDDDCD7BE}">
      <dgm:prSet/>
      <dgm:spPr/>
      <dgm:t>
        <a:bodyPr/>
        <a:lstStyle/>
        <a:p>
          <a:endParaRPr lang="ru-RU"/>
        </a:p>
      </dgm:t>
    </dgm:pt>
    <dgm:pt modelId="{C926D215-5581-43AE-AF85-EEBC72BF4B5F}" type="sibTrans" cxnId="{F663D800-3271-43FC-AA75-6F8CDDDCD7BE}">
      <dgm:prSet/>
      <dgm:spPr/>
      <dgm:t>
        <a:bodyPr/>
        <a:lstStyle/>
        <a:p>
          <a:endParaRPr lang="ru-RU"/>
        </a:p>
      </dgm:t>
    </dgm:pt>
    <dgm:pt modelId="{2B701D63-3335-4FC4-8CDC-C78CC606F279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автоматическое лицензирование (наблюдение) экспорта и (или) импорта товаров;</a:t>
          </a:r>
          <a:endParaRPr lang="ru-RU" dirty="0"/>
        </a:p>
      </dgm:t>
    </dgm:pt>
    <dgm:pt modelId="{4CBCCFE3-FF9B-4C10-9564-976E29FE830D}" type="parTrans" cxnId="{27B09025-3C7F-4B52-9C92-586502342DC3}">
      <dgm:prSet/>
      <dgm:spPr/>
      <dgm:t>
        <a:bodyPr/>
        <a:lstStyle/>
        <a:p>
          <a:endParaRPr lang="ru-RU"/>
        </a:p>
      </dgm:t>
    </dgm:pt>
    <dgm:pt modelId="{FFD3E031-5C84-47E1-B1D6-3E6C40A6FCFA}" type="sibTrans" cxnId="{27B09025-3C7F-4B52-9C92-586502342DC3}">
      <dgm:prSet/>
      <dgm:spPr/>
      <dgm:t>
        <a:bodyPr/>
        <a:lstStyle/>
        <a:p>
          <a:endParaRPr lang="ru-RU"/>
        </a:p>
      </dgm:t>
    </dgm:pt>
    <dgm:pt modelId="{0F3C6D5B-53E9-4732-A834-FF94EB266B87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разрешительный порядок ввоза и (или) вывоза товаров.</a:t>
          </a:r>
          <a:endParaRPr lang="ru-RU" dirty="0"/>
        </a:p>
      </dgm:t>
    </dgm:pt>
    <dgm:pt modelId="{13EBCDEC-FDE3-4CC3-A3DF-5DFE5CACFC9C}" type="parTrans" cxnId="{3695A766-9648-47E4-897E-B7D6A76AB38B}">
      <dgm:prSet/>
      <dgm:spPr/>
      <dgm:t>
        <a:bodyPr/>
        <a:lstStyle/>
        <a:p>
          <a:endParaRPr lang="ru-RU"/>
        </a:p>
      </dgm:t>
    </dgm:pt>
    <dgm:pt modelId="{7EC32641-5B8B-491E-858A-E79A5BCEED3A}" type="sibTrans" cxnId="{3695A766-9648-47E4-897E-B7D6A76AB38B}">
      <dgm:prSet/>
      <dgm:spPr/>
      <dgm:t>
        <a:bodyPr/>
        <a:lstStyle/>
        <a:p>
          <a:endParaRPr lang="ru-RU"/>
        </a:p>
      </dgm:t>
    </dgm:pt>
    <dgm:pt modelId="{A4253159-39EF-43BC-9D01-BA48FB6C0F76}" type="pres">
      <dgm:prSet presAssocID="{2AA3D973-B1B1-4379-AF3C-3C7F0BB9A95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F4507ED-310F-48A7-9A48-5478B51FD81A}" type="pres">
      <dgm:prSet presAssocID="{E03E0399-7F32-40BE-AC54-38236A14B129}" presName="circle1" presStyleLbl="node1" presStyleIdx="0" presStyleCnt="5"/>
      <dgm:spPr/>
    </dgm:pt>
    <dgm:pt modelId="{293B92B0-0B1F-4D2E-89C8-049433F6D1F5}" type="pres">
      <dgm:prSet presAssocID="{E03E0399-7F32-40BE-AC54-38236A14B129}" presName="space" presStyleCnt="0"/>
      <dgm:spPr/>
    </dgm:pt>
    <dgm:pt modelId="{CB882215-D1A9-4CFF-ABAB-3E8AF8F30DE4}" type="pres">
      <dgm:prSet presAssocID="{E03E0399-7F32-40BE-AC54-38236A14B129}" presName="rect1" presStyleLbl="alignAcc1" presStyleIdx="0" presStyleCnt="5"/>
      <dgm:spPr/>
    </dgm:pt>
    <dgm:pt modelId="{550DE737-E104-4214-B12D-25C19350D1EA}" type="pres">
      <dgm:prSet presAssocID="{21BA83EE-78E4-426E-AA5F-2E8B18DE1ED3}" presName="vertSpace2" presStyleLbl="node1" presStyleIdx="0" presStyleCnt="5"/>
      <dgm:spPr/>
    </dgm:pt>
    <dgm:pt modelId="{4FA64406-99A4-405B-BE87-2C271BDBA018}" type="pres">
      <dgm:prSet presAssocID="{21BA83EE-78E4-426E-AA5F-2E8B18DE1ED3}" presName="circle2" presStyleLbl="node1" presStyleIdx="1" presStyleCnt="5"/>
      <dgm:spPr/>
    </dgm:pt>
    <dgm:pt modelId="{BEB52667-C0C9-412D-8225-0EAC47864F5B}" type="pres">
      <dgm:prSet presAssocID="{21BA83EE-78E4-426E-AA5F-2E8B18DE1ED3}" presName="rect2" presStyleLbl="alignAcc1" presStyleIdx="1" presStyleCnt="5"/>
      <dgm:spPr/>
    </dgm:pt>
    <dgm:pt modelId="{9FF15123-E468-42CB-B7C7-8B5DBB653ED6}" type="pres">
      <dgm:prSet presAssocID="{5D9B9FA4-E296-4D19-A2B1-642F0312D0D9}" presName="vertSpace3" presStyleLbl="node1" presStyleIdx="1" presStyleCnt="5"/>
      <dgm:spPr/>
    </dgm:pt>
    <dgm:pt modelId="{EEFAFFAD-45BC-429F-904E-561AF34917BA}" type="pres">
      <dgm:prSet presAssocID="{5D9B9FA4-E296-4D19-A2B1-642F0312D0D9}" presName="circle3" presStyleLbl="node1" presStyleIdx="2" presStyleCnt="5"/>
      <dgm:spPr/>
    </dgm:pt>
    <dgm:pt modelId="{F06BC69D-7A26-477F-B20D-F8031EACFC13}" type="pres">
      <dgm:prSet presAssocID="{5D9B9FA4-E296-4D19-A2B1-642F0312D0D9}" presName="rect3" presStyleLbl="alignAcc1" presStyleIdx="2" presStyleCnt="5"/>
      <dgm:spPr/>
    </dgm:pt>
    <dgm:pt modelId="{B90D1D8B-287F-4236-A64F-498AA4DB22DC}" type="pres">
      <dgm:prSet presAssocID="{2B701D63-3335-4FC4-8CDC-C78CC606F279}" presName="vertSpace4" presStyleLbl="node1" presStyleIdx="2" presStyleCnt="5"/>
      <dgm:spPr/>
    </dgm:pt>
    <dgm:pt modelId="{2DF830D1-B231-4032-A69D-8FADA856A4E7}" type="pres">
      <dgm:prSet presAssocID="{2B701D63-3335-4FC4-8CDC-C78CC606F279}" presName="circle4" presStyleLbl="node1" presStyleIdx="3" presStyleCnt="5"/>
      <dgm:spPr/>
    </dgm:pt>
    <dgm:pt modelId="{7CD87549-3E9D-4F87-A1C9-B5AFBDB5229F}" type="pres">
      <dgm:prSet presAssocID="{2B701D63-3335-4FC4-8CDC-C78CC606F279}" presName="rect4" presStyleLbl="alignAcc1" presStyleIdx="3" presStyleCnt="5"/>
      <dgm:spPr/>
    </dgm:pt>
    <dgm:pt modelId="{F10EE9B8-66FE-4CA1-A73E-A5B8336F176B}" type="pres">
      <dgm:prSet presAssocID="{0F3C6D5B-53E9-4732-A834-FF94EB266B87}" presName="vertSpace5" presStyleLbl="node1" presStyleIdx="3" presStyleCnt="5"/>
      <dgm:spPr/>
    </dgm:pt>
    <dgm:pt modelId="{7BD8F92E-C858-415D-9555-49E0999A6040}" type="pres">
      <dgm:prSet presAssocID="{0F3C6D5B-53E9-4732-A834-FF94EB266B87}" presName="circle5" presStyleLbl="node1" presStyleIdx="4" presStyleCnt="5"/>
      <dgm:spPr/>
    </dgm:pt>
    <dgm:pt modelId="{96F22C90-2583-4F66-B015-BE291725D5FA}" type="pres">
      <dgm:prSet presAssocID="{0F3C6D5B-53E9-4732-A834-FF94EB266B87}" presName="rect5" presStyleLbl="alignAcc1" presStyleIdx="4" presStyleCnt="5"/>
      <dgm:spPr/>
    </dgm:pt>
    <dgm:pt modelId="{63C31668-CCCE-4E0E-80C5-381141DD8682}" type="pres">
      <dgm:prSet presAssocID="{E03E0399-7F32-40BE-AC54-38236A14B129}" presName="rect1ParTxNoCh" presStyleLbl="alignAcc1" presStyleIdx="4" presStyleCnt="5">
        <dgm:presLayoutVars>
          <dgm:chMax val="1"/>
          <dgm:bulletEnabled val="1"/>
        </dgm:presLayoutVars>
      </dgm:prSet>
      <dgm:spPr/>
    </dgm:pt>
    <dgm:pt modelId="{934D0669-9D74-43D6-940C-F2656819CD23}" type="pres">
      <dgm:prSet presAssocID="{21BA83EE-78E4-426E-AA5F-2E8B18DE1ED3}" presName="rect2ParTxNoCh" presStyleLbl="alignAcc1" presStyleIdx="4" presStyleCnt="5">
        <dgm:presLayoutVars>
          <dgm:chMax val="1"/>
          <dgm:bulletEnabled val="1"/>
        </dgm:presLayoutVars>
      </dgm:prSet>
      <dgm:spPr/>
    </dgm:pt>
    <dgm:pt modelId="{D938DF38-9FE4-4632-982F-8F94DA89E227}" type="pres">
      <dgm:prSet presAssocID="{5D9B9FA4-E296-4D19-A2B1-642F0312D0D9}" presName="rect3ParTxNoCh" presStyleLbl="alignAcc1" presStyleIdx="4" presStyleCnt="5">
        <dgm:presLayoutVars>
          <dgm:chMax val="1"/>
          <dgm:bulletEnabled val="1"/>
        </dgm:presLayoutVars>
      </dgm:prSet>
      <dgm:spPr/>
    </dgm:pt>
    <dgm:pt modelId="{12FA78FF-30E6-46E6-B65C-9D3AF5CFDF6A}" type="pres">
      <dgm:prSet presAssocID="{2B701D63-3335-4FC4-8CDC-C78CC606F279}" presName="rect4ParTxNoCh" presStyleLbl="alignAcc1" presStyleIdx="4" presStyleCnt="5">
        <dgm:presLayoutVars>
          <dgm:chMax val="1"/>
          <dgm:bulletEnabled val="1"/>
        </dgm:presLayoutVars>
      </dgm:prSet>
      <dgm:spPr/>
    </dgm:pt>
    <dgm:pt modelId="{CCBA2F24-BEB0-4C96-A9B6-AB8C862F0657}" type="pres">
      <dgm:prSet presAssocID="{0F3C6D5B-53E9-4732-A834-FF94EB266B87}" presName="rect5ParTxNoCh" presStyleLbl="alignAcc1" presStyleIdx="4" presStyleCnt="5">
        <dgm:presLayoutVars>
          <dgm:chMax val="1"/>
          <dgm:bulletEnabled val="1"/>
        </dgm:presLayoutVars>
      </dgm:prSet>
      <dgm:spPr/>
    </dgm:pt>
  </dgm:ptLst>
  <dgm:cxnLst>
    <dgm:cxn modelId="{746FCFFF-6294-4EA8-B54F-C7E1755DC050}" type="presOf" srcId="{0F3C6D5B-53E9-4732-A834-FF94EB266B87}" destId="{CCBA2F24-BEB0-4C96-A9B6-AB8C862F0657}" srcOrd="1" destOrd="0" presId="urn:microsoft.com/office/officeart/2005/8/layout/target3"/>
    <dgm:cxn modelId="{D6D47E2C-29A3-4D2D-B4BB-A41A6D61B13D}" type="presOf" srcId="{2B701D63-3335-4FC4-8CDC-C78CC606F279}" destId="{12FA78FF-30E6-46E6-B65C-9D3AF5CFDF6A}" srcOrd="1" destOrd="0" presId="urn:microsoft.com/office/officeart/2005/8/layout/target3"/>
    <dgm:cxn modelId="{D4BB405C-A915-4F4C-858A-E95684780246}" type="presOf" srcId="{0F3C6D5B-53E9-4732-A834-FF94EB266B87}" destId="{96F22C90-2583-4F66-B015-BE291725D5FA}" srcOrd="0" destOrd="0" presId="urn:microsoft.com/office/officeart/2005/8/layout/target3"/>
    <dgm:cxn modelId="{27B09025-3C7F-4B52-9C92-586502342DC3}" srcId="{2AA3D973-B1B1-4379-AF3C-3C7F0BB9A95F}" destId="{2B701D63-3335-4FC4-8CDC-C78CC606F279}" srcOrd="3" destOrd="0" parTransId="{4CBCCFE3-FF9B-4C10-9564-976E29FE830D}" sibTransId="{FFD3E031-5C84-47E1-B1D6-3E6C40A6FCFA}"/>
    <dgm:cxn modelId="{3322A766-FA90-4731-B5A7-EAAE016FF4C7}" srcId="{2AA3D973-B1B1-4379-AF3C-3C7F0BB9A95F}" destId="{21BA83EE-78E4-426E-AA5F-2E8B18DE1ED3}" srcOrd="1" destOrd="0" parTransId="{4A7CBB61-8A05-4B25-A9FA-951DB05D39F5}" sibTransId="{C51E4BFB-4C6B-4B36-86AE-F1629DFAA24D}"/>
    <dgm:cxn modelId="{7409E7FD-CB84-4A03-A3FC-E5D582C9B88C}" srcId="{2AA3D973-B1B1-4379-AF3C-3C7F0BB9A95F}" destId="{E03E0399-7F32-40BE-AC54-38236A14B129}" srcOrd="0" destOrd="0" parTransId="{B0DD1AFE-16AD-4D2D-B3A8-4C96D31645D2}" sibTransId="{4324BDDF-9B02-40B2-8239-170FB927E2AD}"/>
    <dgm:cxn modelId="{15827B53-2174-4778-8038-FE3BAAFD5463}" type="presOf" srcId="{5D9B9FA4-E296-4D19-A2B1-642F0312D0D9}" destId="{F06BC69D-7A26-477F-B20D-F8031EACFC13}" srcOrd="0" destOrd="0" presId="urn:microsoft.com/office/officeart/2005/8/layout/target3"/>
    <dgm:cxn modelId="{F663D800-3271-43FC-AA75-6F8CDDDCD7BE}" srcId="{2AA3D973-B1B1-4379-AF3C-3C7F0BB9A95F}" destId="{5D9B9FA4-E296-4D19-A2B1-642F0312D0D9}" srcOrd="2" destOrd="0" parTransId="{FF4EB854-C52E-4B0C-BE21-2D0F999E559A}" sibTransId="{C926D215-5581-43AE-AF85-EEBC72BF4B5F}"/>
    <dgm:cxn modelId="{3695A766-9648-47E4-897E-B7D6A76AB38B}" srcId="{2AA3D973-B1B1-4379-AF3C-3C7F0BB9A95F}" destId="{0F3C6D5B-53E9-4732-A834-FF94EB266B87}" srcOrd="4" destOrd="0" parTransId="{13EBCDEC-FDE3-4CC3-A3DF-5DFE5CACFC9C}" sibTransId="{7EC32641-5B8B-491E-858A-E79A5BCEED3A}"/>
    <dgm:cxn modelId="{8B098B27-4303-4957-8234-D1DCA74107D3}" type="presOf" srcId="{2AA3D973-B1B1-4379-AF3C-3C7F0BB9A95F}" destId="{A4253159-39EF-43BC-9D01-BA48FB6C0F76}" srcOrd="0" destOrd="0" presId="urn:microsoft.com/office/officeart/2005/8/layout/target3"/>
    <dgm:cxn modelId="{79BF1053-E6A0-4714-8673-427F8B2E7CB2}" type="presOf" srcId="{E03E0399-7F32-40BE-AC54-38236A14B129}" destId="{CB882215-D1A9-4CFF-ABAB-3E8AF8F30DE4}" srcOrd="0" destOrd="0" presId="urn:microsoft.com/office/officeart/2005/8/layout/target3"/>
    <dgm:cxn modelId="{AE07677F-C8A3-481E-A137-62DEFD5CE95F}" type="presOf" srcId="{21BA83EE-78E4-426E-AA5F-2E8B18DE1ED3}" destId="{BEB52667-C0C9-412D-8225-0EAC47864F5B}" srcOrd="0" destOrd="0" presId="urn:microsoft.com/office/officeart/2005/8/layout/target3"/>
    <dgm:cxn modelId="{F4F19A9C-443B-4210-A9D8-D0C08DC19D38}" type="presOf" srcId="{2B701D63-3335-4FC4-8CDC-C78CC606F279}" destId="{7CD87549-3E9D-4F87-A1C9-B5AFBDB5229F}" srcOrd="0" destOrd="0" presId="urn:microsoft.com/office/officeart/2005/8/layout/target3"/>
    <dgm:cxn modelId="{F94267F0-52E0-4BE9-9089-7650209DA30A}" type="presOf" srcId="{E03E0399-7F32-40BE-AC54-38236A14B129}" destId="{63C31668-CCCE-4E0E-80C5-381141DD8682}" srcOrd="1" destOrd="0" presId="urn:microsoft.com/office/officeart/2005/8/layout/target3"/>
    <dgm:cxn modelId="{B624079F-99AE-4708-8733-1856DB5B68FF}" type="presOf" srcId="{5D9B9FA4-E296-4D19-A2B1-642F0312D0D9}" destId="{D938DF38-9FE4-4632-982F-8F94DA89E227}" srcOrd="1" destOrd="0" presId="urn:microsoft.com/office/officeart/2005/8/layout/target3"/>
    <dgm:cxn modelId="{16CBF064-1FF6-42E1-B9DC-4789C01E3998}" type="presOf" srcId="{21BA83EE-78E4-426E-AA5F-2E8B18DE1ED3}" destId="{934D0669-9D74-43D6-940C-F2656819CD23}" srcOrd="1" destOrd="0" presId="urn:microsoft.com/office/officeart/2005/8/layout/target3"/>
    <dgm:cxn modelId="{66BA8DA8-5E79-41AB-98B3-71B75E650465}" type="presParOf" srcId="{A4253159-39EF-43BC-9D01-BA48FB6C0F76}" destId="{DF4507ED-310F-48A7-9A48-5478B51FD81A}" srcOrd="0" destOrd="0" presId="urn:microsoft.com/office/officeart/2005/8/layout/target3"/>
    <dgm:cxn modelId="{73792C5C-F9E0-4613-AB54-0C43F848F2ED}" type="presParOf" srcId="{A4253159-39EF-43BC-9D01-BA48FB6C0F76}" destId="{293B92B0-0B1F-4D2E-89C8-049433F6D1F5}" srcOrd="1" destOrd="0" presId="urn:microsoft.com/office/officeart/2005/8/layout/target3"/>
    <dgm:cxn modelId="{1EF63030-8139-45C7-AAF7-FCD4AB1258FB}" type="presParOf" srcId="{A4253159-39EF-43BC-9D01-BA48FB6C0F76}" destId="{CB882215-D1A9-4CFF-ABAB-3E8AF8F30DE4}" srcOrd="2" destOrd="0" presId="urn:microsoft.com/office/officeart/2005/8/layout/target3"/>
    <dgm:cxn modelId="{2A859A46-B361-4008-97D7-E2927DFC88BD}" type="presParOf" srcId="{A4253159-39EF-43BC-9D01-BA48FB6C0F76}" destId="{550DE737-E104-4214-B12D-25C19350D1EA}" srcOrd="3" destOrd="0" presId="urn:microsoft.com/office/officeart/2005/8/layout/target3"/>
    <dgm:cxn modelId="{23A07152-24F6-49E7-B181-43F5394687B2}" type="presParOf" srcId="{A4253159-39EF-43BC-9D01-BA48FB6C0F76}" destId="{4FA64406-99A4-405B-BE87-2C271BDBA018}" srcOrd="4" destOrd="0" presId="urn:microsoft.com/office/officeart/2005/8/layout/target3"/>
    <dgm:cxn modelId="{92B84251-01AD-4CBD-A384-05B58D8139CD}" type="presParOf" srcId="{A4253159-39EF-43BC-9D01-BA48FB6C0F76}" destId="{BEB52667-C0C9-412D-8225-0EAC47864F5B}" srcOrd="5" destOrd="0" presId="urn:microsoft.com/office/officeart/2005/8/layout/target3"/>
    <dgm:cxn modelId="{01B5AE87-0599-4A13-B01C-64DDBD46689D}" type="presParOf" srcId="{A4253159-39EF-43BC-9D01-BA48FB6C0F76}" destId="{9FF15123-E468-42CB-B7C7-8B5DBB653ED6}" srcOrd="6" destOrd="0" presId="urn:microsoft.com/office/officeart/2005/8/layout/target3"/>
    <dgm:cxn modelId="{3756599D-6A96-410E-934B-2E5E983F9B06}" type="presParOf" srcId="{A4253159-39EF-43BC-9D01-BA48FB6C0F76}" destId="{EEFAFFAD-45BC-429F-904E-561AF34917BA}" srcOrd="7" destOrd="0" presId="urn:microsoft.com/office/officeart/2005/8/layout/target3"/>
    <dgm:cxn modelId="{E55475C4-2B07-4B97-8BCD-CB3815B9474E}" type="presParOf" srcId="{A4253159-39EF-43BC-9D01-BA48FB6C0F76}" destId="{F06BC69D-7A26-477F-B20D-F8031EACFC13}" srcOrd="8" destOrd="0" presId="urn:microsoft.com/office/officeart/2005/8/layout/target3"/>
    <dgm:cxn modelId="{8B8070B5-DF27-4968-AD07-26145ECDF8FF}" type="presParOf" srcId="{A4253159-39EF-43BC-9D01-BA48FB6C0F76}" destId="{B90D1D8B-287F-4236-A64F-498AA4DB22DC}" srcOrd="9" destOrd="0" presId="urn:microsoft.com/office/officeart/2005/8/layout/target3"/>
    <dgm:cxn modelId="{694D5EDF-57C6-4127-89A7-C0C84F3B6ACB}" type="presParOf" srcId="{A4253159-39EF-43BC-9D01-BA48FB6C0F76}" destId="{2DF830D1-B231-4032-A69D-8FADA856A4E7}" srcOrd="10" destOrd="0" presId="urn:microsoft.com/office/officeart/2005/8/layout/target3"/>
    <dgm:cxn modelId="{C4B2AF25-936E-4B96-99DE-A24F217F4243}" type="presParOf" srcId="{A4253159-39EF-43BC-9D01-BA48FB6C0F76}" destId="{7CD87549-3E9D-4F87-A1C9-B5AFBDB5229F}" srcOrd="11" destOrd="0" presId="urn:microsoft.com/office/officeart/2005/8/layout/target3"/>
    <dgm:cxn modelId="{933C4D16-2FB0-4A4F-9B88-29C39E7BF2B1}" type="presParOf" srcId="{A4253159-39EF-43BC-9D01-BA48FB6C0F76}" destId="{F10EE9B8-66FE-4CA1-A73E-A5B8336F176B}" srcOrd="12" destOrd="0" presId="urn:microsoft.com/office/officeart/2005/8/layout/target3"/>
    <dgm:cxn modelId="{7D9601E6-BC79-4083-A9A1-86D89CF76341}" type="presParOf" srcId="{A4253159-39EF-43BC-9D01-BA48FB6C0F76}" destId="{7BD8F92E-C858-415D-9555-49E0999A6040}" srcOrd="13" destOrd="0" presId="urn:microsoft.com/office/officeart/2005/8/layout/target3"/>
    <dgm:cxn modelId="{D713D897-DD35-44F8-A8C5-F455470F2DA4}" type="presParOf" srcId="{A4253159-39EF-43BC-9D01-BA48FB6C0F76}" destId="{96F22C90-2583-4F66-B015-BE291725D5FA}" srcOrd="14" destOrd="0" presId="urn:microsoft.com/office/officeart/2005/8/layout/target3"/>
    <dgm:cxn modelId="{921FBA1E-72DE-4708-9ADE-BE8128BBC7E9}" type="presParOf" srcId="{A4253159-39EF-43BC-9D01-BA48FB6C0F76}" destId="{63C31668-CCCE-4E0E-80C5-381141DD8682}" srcOrd="15" destOrd="0" presId="urn:microsoft.com/office/officeart/2005/8/layout/target3"/>
    <dgm:cxn modelId="{9D548803-0D42-438D-8445-1612E8CC74CC}" type="presParOf" srcId="{A4253159-39EF-43BC-9D01-BA48FB6C0F76}" destId="{934D0669-9D74-43D6-940C-F2656819CD23}" srcOrd="16" destOrd="0" presId="urn:microsoft.com/office/officeart/2005/8/layout/target3"/>
    <dgm:cxn modelId="{702DAB98-70E2-4EC7-9351-D0A847D0F511}" type="presParOf" srcId="{A4253159-39EF-43BC-9D01-BA48FB6C0F76}" destId="{D938DF38-9FE4-4632-982F-8F94DA89E227}" srcOrd="17" destOrd="0" presId="urn:microsoft.com/office/officeart/2005/8/layout/target3"/>
    <dgm:cxn modelId="{54CEEEC8-D681-4EC1-BD3E-9E8A5EFD8CC9}" type="presParOf" srcId="{A4253159-39EF-43BC-9D01-BA48FB6C0F76}" destId="{12FA78FF-30E6-46E6-B65C-9D3AF5CFDF6A}" srcOrd="18" destOrd="0" presId="urn:microsoft.com/office/officeart/2005/8/layout/target3"/>
    <dgm:cxn modelId="{ECBB0CF0-9040-4174-A7B7-9D718143B3C9}" type="presParOf" srcId="{A4253159-39EF-43BC-9D01-BA48FB6C0F76}" destId="{CCBA2F24-BEB0-4C96-A9B6-AB8C862F0657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BB75433-83C7-49E8-B9A4-27D692C4064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3F580AD-A1D0-4447-B896-97D16E165FD6}">
      <dgm:prSet/>
      <dgm:spPr/>
      <dgm:t>
        <a:bodyPr/>
        <a:lstStyle/>
        <a:p>
          <a:pPr rtl="0"/>
          <a:r>
            <a:rPr lang="ru-RU" b="0" i="0" smtClean="0"/>
            <a:t>временные запреты или временные количественные ограничения экспорта для предотвращения либо уменьшения критического недостатка на внутреннем рынке продовольственных или иных товаров, являющихся существенно важными для внутреннего рынка ЕАЭС;</a:t>
          </a:r>
          <a:endParaRPr lang="ru-RU"/>
        </a:p>
      </dgm:t>
    </dgm:pt>
    <dgm:pt modelId="{83EF4BA6-B2A5-4A76-A791-B21290F9A775}" type="parTrans" cxnId="{2DA66450-9969-47EC-A4B5-FBD16E73590A}">
      <dgm:prSet/>
      <dgm:spPr/>
      <dgm:t>
        <a:bodyPr/>
        <a:lstStyle/>
        <a:p>
          <a:endParaRPr lang="ru-RU"/>
        </a:p>
      </dgm:t>
    </dgm:pt>
    <dgm:pt modelId="{68BEEB71-7583-43A3-BA7D-ACC943061810}" type="sibTrans" cxnId="{2DA66450-9969-47EC-A4B5-FBD16E73590A}">
      <dgm:prSet/>
      <dgm:spPr/>
      <dgm:t>
        <a:bodyPr/>
        <a:lstStyle/>
        <a:p>
          <a:endParaRPr lang="ru-RU"/>
        </a:p>
      </dgm:t>
    </dgm:pt>
    <dgm:pt modelId="{38D216DA-E8D1-4EC7-91CF-0A18D53D399A}">
      <dgm:prSet/>
      <dgm:spPr/>
      <dgm:t>
        <a:bodyPr/>
        <a:lstStyle/>
        <a:p>
          <a:pPr rtl="0"/>
          <a:r>
            <a:rPr lang="ru-RU" b="0" i="0" smtClean="0"/>
            <a:t>запреты или количественные ограничения экспорта и импорта, необходимые в связи с применением стандартов или правил классификации, сортировки и продажи товаров в международной торговле;</a:t>
          </a:r>
          <a:endParaRPr lang="ru-RU"/>
        </a:p>
      </dgm:t>
    </dgm:pt>
    <dgm:pt modelId="{2FC4D1A2-28A5-4F97-88DC-9FEB0C036A0D}" type="parTrans" cxnId="{62A9E622-6AA7-45DB-9DEB-7E7A4FB42260}">
      <dgm:prSet/>
      <dgm:spPr/>
      <dgm:t>
        <a:bodyPr/>
        <a:lstStyle/>
        <a:p>
          <a:endParaRPr lang="ru-RU"/>
        </a:p>
      </dgm:t>
    </dgm:pt>
    <dgm:pt modelId="{41B369AE-6C74-4A31-A6B7-36D56E6827F0}" type="sibTrans" cxnId="{62A9E622-6AA7-45DB-9DEB-7E7A4FB42260}">
      <dgm:prSet/>
      <dgm:spPr/>
      <dgm:t>
        <a:bodyPr/>
        <a:lstStyle/>
        <a:p>
          <a:endParaRPr lang="ru-RU"/>
        </a:p>
      </dgm:t>
    </dgm:pt>
    <dgm:pt modelId="{88186A2E-3A5D-4A8E-94CF-817C90880CDD}">
      <dgm:prSet/>
      <dgm:spPr/>
      <dgm:t>
        <a:bodyPr/>
        <a:lstStyle/>
        <a:p>
          <a:pPr rtl="0"/>
          <a:r>
            <a:rPr lang="ru-RU" b="0" i="0" smtClean="0"/>
            <a:t>ограничения импорта водных биологических ресурсов при их ввозе в любом виде</a:t>
          </a:r>
          <a:endParaRPr lang="ru-RU"/>
        </a:p>
      </dgm:t>
    </dgm:pt>
    <dgm:pt modelId="{17DF3A98-55C8-4FE8-892B-DFA370EC0993}" type="parTrans" cxnId="{C53F880F-010E-49CA-B1D0-30A0AA4355DF}">
      <dgm:prSet/>
      <dgm:spPr/>
      <dgm:t>
        <a:bodyPr/>
        <a:lstStyle/>
        <a:p>
          <a:endParaRPr lang="ru-RU"/>
        </a:p>
      </dgm:t>
    </dgm:pt>
    <dgm:pt modelId="{769EFE5D-A083-4B53-8BFD-2756168860CA}" type="sibTrans" cxnId="{C53F880F-010E-49CA-B1D0-30A0AA4355DF}">
      <dgm:prSet/>
      <dgm:spPr/>
      <dgm:t>
        <a:bodyPr/>
        <a:lstStyle/>
        <a:p>
          <a:endParaRPr lang="ru-RU"/>
        </a:p>
      </dgm:t>
    </dgm:pt>
    <dgm:pt modelId="{8206752D-BFF5-4561-9830-576E836193A3}" type="pres">
      <dgm:prSet presAssocID="{8BB75433-83C7-49E8-B9A4-27D692C4064B}" presName="linear" presStyleCnt="0">
        <dgm:presLayoutVars>
          <dgm:animLvl val="lvl"/>
          <dgm:resizeHandles val="exact"/>
        </dgm:presLayoutVars>
      </dgm:prSet>
      <dgm:spPr/>
    </dgm:pt>
    <dgm:pt modelId="{A9B130FE-285C-4EE0-A545-2A0662D02C19}" type="pres">
      <dgm:prSet presAssocID="{73F580AD-A1D0-4447-B896-97D16E165FD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502C83A-7C94-469D-A110-A3EDD60B53D4}" type="pres">
      <dgm:prSet presAssocID="{68BEEB71-7583-43A3-BA7D-ACC943061810}" presName="spacer" presStyleCnt="0"/>
      <dgm:spPr/>
    </dgm:pt>
    <dgm:pt modelId="{3286B620-2438-4A95-825E-1F0D329CC9E0}" type="pres">
      <dgm:prSet presAssocID="{38D216DA-E8D1-4EC7-91CF-0A18D53D399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BA421A1-357C-42AC-B0C3-C5FDF6CF7971}" type="pres">
      <dgm:prSet presAssocID="{41B369AE-6C74-4A31-A6B7-36D56E6827F0}" presName="spacer" presStyleCnt="0"/>
      <dgm:spPr/>
    </dgm:pt>
    <dgm:pt modelId="{49F249EB-4970-4DAF-9DF5-70CAD8AFFBD8}" type="pres">
      <dgm:prSet presAssocID="{88186A2E-3A5D-4A8E-94CF-817C90880CD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EAC9CA3-A3A5-4C09-88DB-CD950B0B015D}" type="presOf" srcId="{88186A2E-3A5D-4A8E-94CF-817C90880CDD}" destId="{49F249EB-4970-4DAF-9DF5-70CAD8AFFBD8}" srcOrd="0" destOrd="0" presId="urn:microsoft.com/office/officeart/2005/8/layout/vList2"/>
    <dgm:cxn modelId="{6046C257-8FF2-4E20-9FD4-66970C4C23CA}" type="presOf" srcId="{8BB75433-83C7-49E8-B9A4-27D692C4064B}" destId="{8206752D-BFF5-4561-9830-576E836193A3}" srcOrd="0" destOrd="0" presId="urn:microsoft.com/office/officeart/2005/8/layout/vList2"/>
    <dgm:cxn modelId="{C53F880F-010E-49CA-B1D0-30A0AA4355DF}" srcId="{8BB75433-83C7-49E8-B9A4-27D692C4064B}" destId="{88186A2E-3A5D-4A8E-94CF-817C90880CDD}" srcOrd="2" destOrd="0" parTransId="{17DF3A98-55C8-4FE8-892B-DFA370EC0993}" sibTransId="{769EFE5D-A083-4B53-8BFD-2756168860CA}"/>
    <dgm:cxn modelId="{337AA9B1-CD6C-428C-802C-951EA8E9E9EE}" type="presOf" srcId="{38D216DA-E8D1-4EC7-91CF-0A18D53D399A}" destId="{3286B620-2438-4A95-825E-1F0D329CC9E0}" srcOrd="0" destOrd="0" presId="urn:microsoft.com/office/officeart/2005/8/layout/vList2"/>
    <dgm:cxn modelId="{FDF745CB-00ED-4747-ABB8-A46E27EA9469}" type="presOf" srcId="{73F580AD-A1D0-4447-B896-97D16E165FD6}" destId="{A9B130FE-285C-4EE0-A545-2A0662D02C19}" srcOrd="0" destOrd="0" presId="urn:microsoft.com/office/officeart/2005/8/layout/vList2"/>
    <dgm:cxn modelId="{2DA66450-9969-47EC-A4B5-FBD16E73590A}" srcId="{8BB75433-83C7-49E8-B9A4-27D692C4064B}" destId="{73F580AD-A1D0-4447-B896-97D16E165FD6}" srcOrd="0" destOrd="0" parTransId="{83EF4BA6-B2A5-4A76-A791-B21290F9A775}" sibTransId="{68BEEB71-7583-43A3-BA7D-ACC943061810}"/>
    <dgm:cxn modelId="{62A9E622-6AA7-45DB-9DEB-7E7A4FB42260}" srcId="{8BB75433-83C7-49E8-B9A4-27D692C4064B}" destId="{38D216DA-E8D1-4EC7-91CF-0A18D53D399A}" srcOrd="1" destOrd="0" parTransId="{2FC4D1A2-28A5-4F97-88DC-9FEB0C036A0D}" sibTransId="{41B369AE-6C74-4A31-A6B7-36D56E6827F0}"/>
    <dgm:cxn modelId="{340782CE-0155-4FD7-BA27-AFB3698664E8}" type="presParOf" srcId="{8206752D-BFF5-4561-9830-576E836193A3}" destId="{A9B130FE-285C-4EE0-A545-2A0662D02C19}" srcOrd="0" destOrd="0" presId="urn:microsoft.com/office/officeart/2005/8/layout/vList2"/>
    <dgm:cxn modelId="{CD88A648-6DBC-4A62-AC0A-C18DFCE06BA3}" type="presParOf" srcId="{8206752D-BFF5-4561-9830-576E836193A3}" destId="{5502C83A-7C94-469D-A110-A3EDD60B53D4}" srcOrd="1" destOrd="0" presId="urn:microsoft.com/office/officeart/2005/8/layout/vList2"/>
    <dgm:cxn modelId="{C0EAE9E7-BD66-41CA-9CAF-FF64AEC91148}" type="presParOf" srcId="{8206752D-BFF5-4561-9830-576E836193A3}" destId="{3286B620-2438-4A95-825E-1F0D329CC9E0}" srcOrd="2" destOrd="0" presId="urn:microsoft.com/office/officeart/2005/8/layout/vList2"/>
    <dgm:cxn modelId="{B943FCA8-352A-44E0-BA39-5B23EF2C8776}" type="presParOf" srcId="{8206752D-BFF5-4561-9830-576E836193A3}" destId="{2BA421A1-357C-42AC-B0C3-C5FDF6CF7971}" srcOrd="3" destOrd="0" presId="urn:microsoft.com/office/officeart/2005/8/layout/vList2"/>
    <dgm:cxn modelId="{9B2F390B-5E98-4D04-83B1-AB82988A856C}" type="presParOf" srcId="{8206752D-BFF5-4561-9830-576E836193A3}" destId="{49F249EB-4970-4DAF-9DF5-70CAD8AFFBD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0B470E9-2CC9-42FA-ADD1-45BAE1AA0841}" type="doc">
      <dgm:prSet loTypeId="urn:microsoft.com/office/officeart/2005/8/layout/hProcess9" loCatId="process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42EEA65-2617-4C87-B799-149D6CEA85E0}">
      <dgm:prSet/>
      <dgm:spPr/>
      <dgm:t>
        <a:bodyPr/>
        <a:lstStyle/>
        <a:p>
          <a:pPr rtl="0"/>
          <a:r>
            <a:rPr lang="ru-RU" b="0" i="0" smtClean="0"/>
            <a:t>при экспорте – только в отношении товаров, происходящих с территорий государств – членов ЕАЭС;</a:t>
          </a:r>
          <a:endParaRPr lang="ru-RU"/>
        </a:p>
      </dgm:t>
    </dgm:pt>
    <dgm:pt modelId="{0DC34597-1551-4659-ACA1-BB1045AA6956}" type="parTrans" cxnId="{88E6F28D-C4BA-42F5-BBDF-7356C0F39F11}">
      <dgm:prSet/>
      <dgm:spPr/>
      <dgm:t>
        <a:bodyPr/>
        <a:lstStyle/>
        <a:p>
          <a:endParaRPr lang="ru-RU"/>
        </a:p>
      </dgm:t>
    </dgm:pt>
    <dgm:pt modelId="{E77828F2-5C25-4F4E-88E7-0D1B697F76E0}" type="sibTrans" cxnId="{88E6F28D-C4BA-42F5-BBDF-7356C0F39F11}">
      <dgm:prSet/>
      <dgm:spPr/>
      <dgm:t>
        <a:bodyPr/>
        <a:lstStyle/>
        <a:p>
          <a:endParaRPr lang="ru-RU"/>
        </a:p>
      </dgm:t>
    </dgm:pt>
    <dgm:pt modelId="{A3D5131A-1440-4AB4-9645-63CA7549BD1A}">
      <dgm:prSet/>
      <dgm:spPr/>
      <dgm:t>
        <a:bodyPr/>
        <a:lstStyle/>
        <a:p>
          <a:pPr rtl="0"/>
          <a:r>
            <a:rPr lang="ru-RU" b="0" i="0" smtClean="0"/>
            <a:t>при импорте – только в отношении товаров, происходящих из третьих стран.</a:t>
          </a:r>
          <a:endParaRPr lang="ru-RU"/>
        </a:p>
      </dgm:t>
    </dgm:pt>
    <dgm:pt modelId="{3B746D16-6F57-4A5C-BC42-6BBCDA02F69A}" type="parTrans" cxnId="{FAE21CE4-E2CB-4202-AC00-EF7517DB2353}">
      <dgm:prSet/>
      <dgm:spPr/>
      <dgm:t>
        <a:bodyPr/>
        <a:lstStyle/>
        <a:p>
          <a:endParaRPr lang="ru-RU"/>
        </a:p>
      </dgm:t>
    </dgm:pt>
    <dgm:pt modelId="{F959D8C3-41C4-413A-9E67-51F342CBE5B0}" type="sibTrans" cxnId="{FAE21CE4-E2CB-4202-AC00-EF7517DB2353}">
      <dgm:prSet/>
      <dgm:spPr/>
      <dgm:t>
        <a:bodyPr/>
        <a:lstStyle/>
        <a:p>
          <a:endParaRPr lang="ru-RU"/>
        </a:p>
      </dgm:t>
    </dgm:pt>
    <dgm:pt modelId="{81380968-1A5B-426F-82D7-331E77739994}" type="pres">
      <dgm:prSet presAssocID="{40B470E9-2CC9-42FA-ADD1-45BAE1AA0841}" presName="CompostProcess" presStyleCnt="0">
        <dgm:presLayoutVars>
          <dgm:dir/>
          <dgm:resizeHandles val="exact"/>
        </dgm:presLayoutVars>
      </dgm:prSet>
      <dgm:spPr/>
    </dgm:pt>
    <dgm:pt modelId="{9642EF66-299A-4897-93F0-293AFCEECC1B}" type="pres">
      <dgm:prSet presAssocID="{40B470E9-2CC9-42FA-ADD1-45BAE1AA0841}" presName="arrow" presStyleLbl="bgShp" presStyleIdx="0" presStyleCnt="1"/>
      <dgm:spPr/>
    </dgm:pt>
    <dgm:pt modelId="{38F5C058-2620-488D-9CF6-DC6E95B07376}" type="pres">
      <dgm:prSet presAssocID="{40B470E9-2CC9-42FA-ADD1-45BAE1AA0841}" presName="linearProcess" presStyleCnt="0"/>
      <dgm:spPr/>
    </dgm:pt>
    <dgm:pt modelId="{689F3882-35D6-454B-A731-8308744E7D1F}" type="pres">
      <dgm:prSet presAssocID="{A42EEA65-2617-4C87-B799-149D6CEA85E0}" presName="textNode" presStyleLbl="node1" presStyleIdx="0" presStyleCnt="2">
        <dgm:presLayoutVars>
          <dgm:bulletEnabled val="1"/>
        </dgm:presLayoutVars>
      </dgm:prSet>
      <dgm:spPr/>
    </dgm:pt>
    <dgm:pt modelId="{34993ABB-0D59-4815-A1C2-2DE6FE57A0B3}" type="pres">
      <dgm:prSet presAssocID="{E77828F2-5C25-4F4E-88E7-0D1B697F76E0}" presName="sibTrans" presStyleCnt="0"/>
      <dgm:spPr/>
    </dgm:pt>
    <dgm:pt modelId="{2FA98298-B103-4CF3-8647-5AEDF0999651}" type="pres">
      <dgm:prSet presAssocID="{A3D5131A-1440-4AB4-9645-63CA7549BD1A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3CDC2AA7-3E95-4488-9C45-443B0006AE35}" type="presOf" srcId="{A42EEA65-2617-4C87-B799-149D6CEA85E0}" destId="{689F3882-35D6-454B-A731-8308744E7D1F}" srcOrd="0" destOrd="0" presId="urn:microsoft.com/office/officeart/2005/8/layout/hProcess9"/>
    <dgm:cxn modelId="{4F1AEDBF-B675-4538-8531-84785B382D59}" type="presOf" srcId="{A3D5131A-1440-4AB4-9645-63CA7549BD1A}" destId="{2FA98298-B103-4CF3-8647-5AEDF0999651}" srcOrd="0" destOrd="0" presId="urn:microsoft.com/office/officeart/2005/8/layout/hProcess9"/>
    <dgm:cxn modelId="{88E6F28D-C4BA-42F5-BBDF-7356C0F39F11}" srcId="{40B470E9-2CC9-42FA-ADD1-45BAE1AA0841}" destId="{A42EEA65-2617-4C87-B799-149D6CEA85E0}" srcOrd="0" destOrd="0" parTransId="{0DC34597-1551-4659-ACA1-BB1045AA6956}" sibTransId="{E77828F2-5C25-4F4E-88E7-0D1B697F76E0}"/>
    <dgm:cxn modelId="{FAE21CE4-E2CB-4202-AC00-EF7517DB2353}" srcId="{40B470E9-2CC9-42FA-ADD1-45BAE1AA0841}" destId="{A3D5131A-1440-4AB4-9645-63CA7549BD1A}" srcOrd="1" destOrd="0" parTransId="{3B746D16-6F57-4A5C-BC42-6BBCDA02F69A}" sibTransId="{F959D8C3-41C4-413A-9E67-51F342CBE5B0}"/>
    <dgm:cxn modelId="{173F1344-55BB-4879-A0A8-7F5823EDE806}" type="presOf" srcId="{40B470E9-2CC9-42FA-ADD1-45BAE1AA0841}" destId="{81380968-1A5B-426F-82D7-331E77739994}" srcOrd="0" destOrd="0" presId="urn:microsoft.com/office/officeart/2005/8/layout/hProcess9"/>
    <dgm:cxn modelId="{3F76801E-4770-4716-9C74-70E4DD8FEF6F}" type="presParOf" srcId="{81380968-1A5B-426F-82D7-331E77739994}" destId="{9642EF66-299A-4897-93F0-293AFCEECC1B}" srcOrd="0" destOrd="0" presId="urn:microsoft.com/office/officeart/2005/8/layout/hProcess9"/>
    <dgm:cxn modelId="{83BA44F1-C5BB-47C8-BDDD-107A4AC5F74C}" type="presParOf" srcId="{81380968-1A5B-426F-82D7-331E77739994}" destId="{38F5C058-2620-488D-9CF6-DC6E95B07376}" srcOrd="1" destOrd="0" presId="urn:microsoft.com/office/officeart/2005/8/layout/hProcess9"/>
    <dgm:cxn modelId="{403650C6-E977-40C2-BD99-107E2BC68491}" type="presParOf" srcId="{38F5C058-2620-488D-9CF6-DC6E95B07376}" destId="{689F3882-35D6-454B-A731-8308744E7D1F}" srcOrd="0" destOrd="0" presId="urn:microsoft.com/office/officeart/2005/8/layout/hProcess9"/>
    <dgm:cxn modelId="{A377DD3E-F19E-46BC-8295-6411801B0F1B}" type="presParOf" srcId="{38F5C058-2620-488D-9CF6-DC6E95B07376}" destId="{34993ABB-0D59-4815-A1C2-2DE6FE57A0B3}" srcOrd="1" destOrd="0" presId="urn:microsoft.com/office/officeart/2005/8/layout/hProcess9"/>
    <dgm:cxn modelId="{DDCA3EBD-77D5-4F60-B406-870F69A8908A}" type="presParOf" srcId="{38F5C058-2620-488D-9CF6-DC6E95B07376}" destId="{2FA98298-B103-4CF3-8647-5AEDF0999651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3FCD69C-94A8-4286-9B93-51E398F9954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394DFFD-8AF8-46D0-B4D8-35E1AB803379}">
      <dgm:prSet/>
      <dgm:spPr/>
      <dgm:t>
        <a:bodyPr/>
        <a:lstStyle/>
        <a:p>
          <a:pPr rtl="0"/>
          <a:r>
            <a:rPr lang="ru-RU" b="0" i="0" smtClean="0"/>
            <a:t>Товары, на экспорт и (или) импорт которых предоставляется исключительное право, определяются Евразийской экономической комиссией.</a:t>
          </a:r>
          <a:endParaRPr lang="ru-RU"/>
        </a:p>
      </dgm:t>
    </dgm:pt>
    <dgm:pt modelId="{30DD0364-9E09-4FA0-921E-EE1D0D732E0E}" type="parTrans" cxnId="{65F60286-EABD-4D39-8D5B-F6F9DB468241}">
      <dgm:prSet/>
      <dgm:spPr/>
      <dgm:t>
        <a:bodyPr/>
        <a:lstStyle/>
        <a:p>
          <a:endParaRPr lang="ru-RU"/>
        </a:p>
      </dgm:t>
    </dgm:pt>
    <dgm:pt modelId="{327F191B-E382-493E-B9CF-26407FCCAE52}" type="sibTrans" cxnId="{65F60286-EABD-4D39-8D5B-F6F9DB468241}">
      <dgm:prSet/>
      <dgm:spPr/>
      <dgm:t>
        <a:bodyPr/>
        <a:lstStyle/>
        <a:p>
          <a:endParaRPr lang="ru-RU"/>
        </a:p>
      </dgm:t>
    </dgm:pt>
    <dgm:pt modelId="{C44D57D2-695A-4DD9-AD4C-F638ECE2B074}">
      <dgm:prSet/>
      <dgm:spPr/>
      <dgm:t>
        <a:bodyPr/>
        <a:lstStyle/>
        <a:p>
          <a:pPr rtl="0"/>
          <a:r>
            <a:rPr lang="ru-RU" b="0" i="0" smtClean="0"/>
            <a:t>Экспорт и (или) импорт товаров, в отношении которых участникам внешнеторговой деятельности предоставлено исключительное право, осуществляются на основании исключительных лицензий, выдаваемых уполномоченным органом (в Республике Беларусь – Министерством антимонопольного регулирования и торговли Республики Беларусь</a:t>
          </a:r>
          <a:endParaRPr lang="ru-RU"/>
        </a:p>
      </dgm:t>
    </dgm:pt>
    <dgm:pt modelId="{7CD8A051-FBFC-4F88-B00F-F951A51FE605}" type="parTrans" cxnId="{40ECE1B4-E3DD-4770-BB6D-ADFC8FB8F882}">
      <dgm:prSet/>
      <dgm:spPr/>
      <dgm:t>
        <a:bodyPr/>
        <a:lstStyle/>
        <a:p>
          <a:endParaRPr lang="ru-RU"/>
        </a:p>
      </dgm:t>
    </dgm:pt>
    <dgm:pt modelId="{19973FCC-DCA0-49B5-8114-CD623337C31A}" type="sibTrans" cxnId="{40ECE1B4-E3DD-4770-BB6D-ADFC8FB8F882}">
      <dgm:prSet/>
      <dgm:spPr/>
      <dgm:t>
        <a:bodyPr/>
        <a:lstStyle/>
        <a:p>
          <a:endParaRPr lang="ru-RU"/>
        </a:p>
      </dgm:t>
    </dgm:pt>
    <dgm:pt modelId="{7C31DFD1-A6FF-432A-9CD7-D97593968CE9}" type="pres">
      <dgm:prSet presAssocID="{43FCD69C-94A8-4286-9B93-51E398F99543}" presName="linear" presStyleCnt="0">
        <dgm:presLayoutVars>
          <dgm:animLvl val="lvl"/>
          <dgm:resizeHandles val="exact"/>
        </dgm:presLayoutVars>
      </dgm:prSet>
      <dgm:spPr/>
    </dgm:pt>
    <dgm:pt modelId="{516F3310-FE18-4AEE-995F-9491A62D7FD5}" type="pres">
      <dgm:prSet presAssocID="{8394DFFD-8AF8-46D0-B4D8-35E1AB80337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5E5C114-1278-48A6-A79D-7E0FB06CA156}" type="pres">
      <dgm:prSet presAssocID="{327F191B-E382-493E-B9CF-26407FCCAE52}" presName="spacer" presStyleCnt="0"/>
      <dgm:spPr/>
    </dgm:pt>
    <dgm:pt modelId="{C072F7FE-140F-4D2E-B6D1-6366CB67C2DB}" type="pres">
      <dgm:prSet presAssocID="{C44D57D2-695A-4DD9-AD4C-F638ECE2B07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5F60286-EABD-4D39-8D5B-F6F9DB468241}" srcId="{43FCD69C-94A8-4286-9B93-51E398F99543}" destId="{8394DFFD-8AF8-46D0-B4D8-35E1AB803379}" srcOrd="0" destOrd="0" parTransId="{30DD0364-9E09-4FA0-921E-EE1D0D732E0E}" sibTransId="{327F191B-E382-493E-B9CF-26407FCCAE52}"/>
    <dgm:cxn modelId="{62CBDA96-023B-46A5-BD19-27AD68B9CF8E}" type="presOf" srcId="{C44D57D2-695A-4DD9-AD4C-F638ECE2B074}" destId="{C072F7FE-140F-4D2E-B6D1-6366CB67C2DB}" srcOrd="0" destOrd="0" presId="urn:microsoft.com/office/officeart/2005/8/layout/vList2"/>
    <dgm:cxn modelId="{0F5D1A73-114A-4743-A82B-27D4B6633FDA}" type="presOf" srcId="{8394DFFD-8AF8-46D0-B4D8-35E1AB803379}" destId="{516F3310-FE18-4AEE-995F-9491A62D7FD5}" srcOrd="0" destOrd="0" presId="urn:microsoft.com/office/officeart/2005/8/layout/vList2"/>
    <dgm:cxn modelId="{024EC209-9550-4B17-BB09-C3400216669E}" type="presOf" srcId="{43FCD69C-94A8-4286-9B93-51E398F99543}" destId="{7C31DFD1-A6FF-432A-9CD7-D97593968CE9}" srcOrd="0" destOrd="0" presId="urn:microsoft.com/office/officeart/2005/8/layout/vList2"/>
    <dgm:cxn modelId="{40ECE1B4-E3DD-4770-BB6D-ADFC8FB8F882}" srcId="{43FCD69C-94A8-4286-9B93-51E398F99543}" destId="{C44D57D2-695A-4DD9-AD4C-F638ECE2B074}" srcOrd="1" destOrd="0" parTransId="{7CD8A051-FBFC-4F88-B00F-F951A51FE605}" sibTransId="{19973FCC-DCA0-49B5-8114-CD623337C31A}"/>
    <dgm:cxn modelId="{64676892-7129-46C5-A5CA-F81A2A3E4A93}" type="presParOf" srcId="{7C31DFD1-A6FF-432A-9CD7-D97593968CE9}" destId="{516F3310-FE18-4AEE-995F-9491A62D7FD5}" srcOrd="0" destOrd="0" presId="urn:microsoft.com/office/officeart/2005/8/layout/vList2"/>
    <dgm:cxn modelId="{8E126D52-D10C-416B-AD32-48D5206B8190}" type="presParOf" srcId="{7C31DFD1-A6FF-432A-9CD7-D97593968CE9}" destId="{35E5C114-1278-48A6-A79D-7E0FB06CA156}" srcOrd="1" destOrd="0" presId="urn:microsoft.com/office/officeart/2005/8/layout/vList2"/>
    <dgm:cxn modelId="{B98BB077-EC1A-48E9-9CCA-65640966A87C}" type="presParOf" srcId="{7C31DFD1-A6FF-432A-9CD7-D97593968CE9}" destId="{C072F7FE-140F-4D2E-B6D1-6366CB67C2D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ECF9E29-355F-46F3-B2FE-0B2C1C98495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6C3D209-ED13-4D0F-B237-42E60A57CF09}">
      <dgm:prSet/>
      <dgm:spPr/>
      <dgm:t>
        <a:bodyPr/>
        <a:lstStyle/>
        <a:p>
          <a:pPr rtl="0"/>
          <a:r>
            <a:rPr lang="ru-RU" b="0" i="0" dirty="0" smtClean="0"/>
            <a:t>- </a:t>
          </a:r>
          <a:r>
            <a:rPr lang="ru-RU" b="1" i="1" dirty="0" smtClean="0"/>
            <a:t>разовая лицензия </a:t>
          </a:r>
          <a:r>
            <a:rPr lang="ru-RU" b="0" i="0" dirty="0" smtClean="0"/>
            <a:t>– письменное разрешение сроком до 1 года на ввоз или вывоз, выдаваемое правительством конкретной фирме на осуществление одной внешнеторговой сделки;</a:t>
          </a:r>
          <a:endParaRPr lang="ru-RU" dirty="0"/>
        </a:p>
      </dgm:t>
    </dgm:pt>
    <dgm:pt modelId="{798D398D-955A-4411-9194-3FCC41E6EF63}" type="parTrans" cxnId="{CE7A5D35-C0B1-4E44-859D-4DE1AFC5E08C}">
      <dgm:prSet/>
      <dgm:spPr/>
      <dgm:t>
        <a:bodyPr/>
        <a:lstStyle/>
        <a:p>
          <a:endParaRPr lang="ru-RU"/>
        </a:p>
      </dgm:t>
    </dgm:pt>
    <dgm:pt modelId="{3E0366AE-69A6-41BB-A56B-D66404B3B840}" type="sibTrans" cxnId="{CE7A5D35-C0B1-4E44-859D-4DE1AFC5E08C}">
      <dgm:prSet/>
      <dgm:spPr/>
      <dgm:t>
        <a:bodyPr/>
        <a:lstStyle/>
        <a:p>
          <a:endParaRPr lang="ru-RU"/>
        </a:p>
      </dgm:t>
    </dgm:pt>
    <dgm:pt modelId="{827E89C2-FE1B-4A1D-9B97-DF6CA5125219}">
      <dgm:prSet/>
      <dgm:spPr/>
      <dgm:t>
        <a:bodyPr/>
        <a:lstStyle/>
        <a:p>
          <a:pPr rtl="0"/>
          <a:r>
            <a:rPr lang="ru-RU" b="0" i="0" dirty="0" smtClean="0"/>
            <a:t>- </a:t>
          </a:r>
          <a:r>
            <a:rPr lang="ru-RU" b="1" i="1" dirty="0" smtClean="0"/>
            <a:t>генеральная лицензия </a:t>
          </a:r>
          <a:r>
            <a:rPr lang="ru-RU" b="0" i="0" dirty="0" smtClean="0"/>
            <a:t>– разрешение на ввоз или вывоз того или иного товара в течение года без ограничений количества сделок. Оформляется на каждый вид товара с указанием его количества и стоимости без определения конкретного покупателя или продавца товара;</a:t>
          </a:r>
          <a:endParaRPr lang="ru-RU" dirty="0"/>
        </a:p>
      </dgm:t>
    </dgm:pt>
    <dgm:pt modelId="{780BB65F-81C1-4944-AA04-A7B3EFFA6515}" type="parTrans" cxnId="{9202CA06-61F7-47B9-8EA2-1BD3A52DA3D3}">
      <dgm:prSet/>
      <dgm:spPr/>
      <dgm:t>
        <a:bodyPr/>
        <a:lstStyle/>
        <a:p>
          <a:endParaRPr lang="ru-RU"/>
        </a:p>
      </dgm:t>
    </dgm:pt>
    <dgm:pt modelId="{135538F3-8394-4689-85DD-63B7F3A5F048}" type="sibTrans" cxnId="{9202CA06-61F7-47B9-8EA2-1BD3A52DA3D3}">
      <dgm:prSet/>
      <dgm:spPr/>
      <dgm:t>
        <a:bodyPr/>
        <a:lstStyle/>
        <a:p>
          <a:endParaRPr lang="ru-RU"/>
        </a:p>
      </dgm:t>
    </dgm:pt>
    <dgm:pt modelId="{4227C13C-35D1-4547-BC45-9545A15047F5}">
      <dgm:prSet/>
      <dgm:spPr/>
      <dgm:t>
        <a:bodyPr/>
        <a:lstStyle/>
        <a:p>
          <a:pPr rtl="0"/>
          <a:r>
            <a:rPr lang="ru-RU" b="0" i="0" dirty="0" smtClean="0"/>
            <a:t>- </a:t>
          </a:r>
          <a:r>
            <a:rPr lang="ru-RU" b="1" i="1" dirty="0" smtClean="0"/>
            <a:t>глобальная лицензия </a:t>
          </a:r>
          <a:r>
            <a:rPr lang="ru-RU" b="0" i="0" dirty="0" smtClean="0"/>
            <a:t>– разрешение ввезти или вывезти данный товар в любую страну мира за определенный промежуток времени без ограничения количества или стоимости;</a:t>
          </a:r>
          <a:endParaRPr lang="ru-RU" dirty="0"/>
        </a:p>
      </dgm:t>
    </dgm:pt>
    <dgm:pt modelId="{327F9CB8-DDEF-4060-91B1-2F4FF4CB7F04}" type="parTrans" cxnId="{5F02D202-2F68-4609-A0FF-B30315F7257D}">
      <dgm:prSet/>
      <dgm:spPr/>
      <dgm:t>
        <a:bodyPr/>
        <a:lstStyle/>
        <a:p>
          <a:endParaRPr lang="ru-RU"/>
        </a:p>
      </dgm:t>
    </dgm:pt>
    <dgm:pt modelId="{2336A30B-214A-4045-B82C-22B29C7412E6}" type="sibTrans" cxnId="{5F02D202-2F68-4609-A0FF-B30315F7257D}">
      <dgm:prSet/>
      <dgm:spPr/>
      <dgm:t>
        <a:bodyPr/>
        <a:lstStyle/>
        <a:p>
          <a:endParaRPr lang="ru-RU"/>
        </a:p>
      </dgm:t>
    </dgm:pt>
    <dgm:pt modelId="{28172C22-C355-4ADE-BE31-4E67EEFC2652}">
      <dgm:prSet/>
      <dgm:spPr/>
      <dgm:t>
        <a:bodyPr/>
        <a:lstStyle/>
        <a:p>
          <a:pPr rtl="0"/>
          <a:r>
            <a:rPr lang="ru-RU" b="0" i="0" dirty="0" smtClean="0"/>
            <a:t>- </a:t>
          </a:r>
          <a:r>
            <a:rPr lang="ru-RU" b="1" i="1" dirty="0" smtClean="0"/>
            <a:t>автоматическая лицензия </a:t>
          </a:r>
          <a:r>
            <a:rPr lang="ru-RU" b="0" i="1" dirty="0" smtClean="0"/>
            <a:t>-</a:t>
          </a:r>
          <a:r>
            <a:rPr lang="ru-RU" b="0" i="0" dirty="0" smtClean="0"/>
            <a:t> </a:t>
          </a:r>
          <a:r>
            <a:rPr lang="ru-RU" b="0" i="1" dirty="0" smtClean="0"/>
            <a:t>разрешение, выдаваемое немедленно после получения от экспортера или импортера заявки, которая не может быть отклонена государственным органом.</a:t>
          </a:r>
          <a:endParaRPr lang="ru-RU" dirty="0"/>
        </a:p>
      </dgm:t>
    </dgm:pt>
    <dgm:pt modelId="{8D316493-5848-41AC-A20C-7A01A6E7CCA5}" type="parTrans" cxnId="{274C2FB1-764A-4F7D-8785-1CAC3FED0E0B}">
      <dgm:prSet/>
      <dgm:spPr/>
      <dgm:t>
        <a:bodyPr/>
        <a:lstStyle/>
        <a:p>
          <a:endParaRPr lang="ru-RU"/>
        </a:p>
      </dgm:t>
    </dgm:pt>
    <dgm:pt modelId="{E9576CB8-156D-4E83-9EC2-47A9F091B6C9}" type="sibTrans" cxnId="{274C2FB1-764A-4F7D-8785-1CAC3FED0E0B}">
      <dgm:prSet/>
      <dgm:spPr/>
      <dgm:t>
        <a:bodyPr/>
        <a:lstStyle/>
        <a:p>
          <a:endParaRPr lang="ru-RU"/>
        </a:p>
      </dgm:t>
    </dgm:pt>
    <dgm:pt modelId="{95ECEFDA-3CEF-43B9-A0DC-D1CCE8BBF7BC}" type="pres">
      <dgm:prSet presAssocID="{EECF9E29-355F-46F3-B2FE-0B2C1C98495C}" presName="linear" presStyleCnt="0">
        <dgm:presLayoutVars>
          <dgm:animLvl val="lvl"/>
          <dgm:resizeHandles val="exact"/>
        </dgm:presLayoutVars>
      </dgm:prSet>
      <dgm:spPr/>
    </dgm:pt>
    <dgm:pt modelId="{0CB709F8-8435-4584-BF6A-8736276FCC7C}" type="pres">
      <dgm:prSet presAssocID="{16C3D209-ED13-4D0F-B237-42E60A57CF0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FF99756-67FA-43D8-9E35-C929FC2F8F0F}" type="pres">
      <dgm:prSet presAssocID="{3E0366AE-69A6-41BB-A56B-D66404B3B840}" presName="spacer" presStyleCnt="0"/>
      <dgm:spPr/>
    </dgm:pt>
    <dgm:pt modelId="{C54969F9-13B2-4782-89D7-3C36C1DD6C39}" type="pres">
      <dgm:prSet presAssocID="{827E89C2-FE1B-4A1D-9B97-DF6CA512521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E13EC30-EF34-4FA7-BD51-FF205ACC896B}" type="pres">
      <dgm:prSet presAssocID="{135538F3-8394-4689-85DD-63B7F3A5F048}" presName="spacer" presStyleCnt="0"/>
      <dgm:spPr/>
    </dgm:pt>
    <dgm:pt modelId="{9707CE0E-C8A1-4A2D-9489-9253E7BAFA46}" type="pres">
      <dgm:prSet presAssocID="{4227C13C-35D1-4547-BC45-9545A15047F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E83D646-AA54-4D40-B671-3C73C8368795}" type="pres">
      <dgm:prSet presAssocID="{2336A30B-214A-4045-B82C-22B29C7412E6}" presName="spacer" presStyleCnt="0"/>
      <dgm:spPr/>
    </dgm:pt>
    <dgm:pt modelId="{33EBCE03-5503-458B-9015-A0558C9B37C8}" type="pres">
      <dgm:prSet presAssocID="{28172C22-C355-4ADE-BE31-4E67EEFC265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E7A5D35-C0B1-4E44-859D-4DE1AFC5E08C}" srcId="{EECF9E29-355F-46F3-B2FE-0B2C1C98495C}" destId="{16C3D209-ED13-4D0F-B237-42E60A57CF09}" srcOrd="0" destOrd="0" parTransId="{798D398D-955A-4411-9194-3FCC41E6EF63}" sibTransId="{3E0366AE-69A6-41BB-A56B-D66404B3B840}"/>
    <dgm:cxn modelId="{5F02D202-2F68-4609-A0FF-B30315F7257D}" srcId="{EECF9E29-355F-46F3-B2FE-0B2C1C98495C}" destId="{4227C13C-35D1-4547-BC45-9545A15047F5}" srcOrd="2" destOrd="0" parTransId="{327F9CB8-DDEF-4060-91B1-2F4FF4CB7F04}" sibTransId="{2336A30B-214A-4045-B82C-22B29C7412E6}"/>
    <dgm:cxn modelId="{5FE3880F-4703-43E8-9C38-69D89CE03DC5}" type="presOf" srcId="{4227C13C-35D1-4547-BC45-9545A15047F5}" destId="{9707CE0E-C8A1-4A2D-9489-9253E7BAFA46}" srcOrd="0" destOrd="0" presId="urn:microsoft.com/office/officeart/2005/8/layout/vList2"/>
    <dgm:cxn modelId="{B7F3BD5F-CB73-4984-A6B2-860B54112E8B}" type="presOf" srcId="{827E89C2-FE1B-4A1D-9B97-DF6CA5125219}" destId="{C54969F9-13B2-4782-89D7-3C36C1DD6C39}" srcOrd="0" destOrd="0" presId="urn:microsoft.com/office/officeart/2005/8/layout/vList2"/>
    <dgm:cxn modelId="{274C2FB1-764A-4F7D-8785-1CAC3FED0E0B}" srcId="{EECF9E29-355F-46F3-B2FE-0B2C1C98495C}" destId="{28172C22-C355-4ADE-BE31-4E67EEFC2652}" srcOrd="3" destOrd="0" parTransId="{8D316493-5848-41AC-A20C-7A01A6E7CCA5}" sibTransId="{E9576CB8-156D-4E83-9EC2-47A9F091B6C9}"/>
    <dgm:cxn modelId="{1A4B0825-F327-4079-8BD9-6A5CC05ACD66}" type="presOf" srcId="{EECF9E29-355F-46F3-B2FE-0B2C1C98495C}" destId="{95ECEFDA-3CEF-43B9-A0DC-D1CCE8BBF7BC}" srcOrd="0" destOrd="0" presId="urn:microsoft.com/office/officeart/2005/8/layout/vList2"/>
    <dgm:cxn modelId="{2B191DBE-8DB6-4CBD-B7A7-B39746227F74}" type="presOf" srcId="{28172C22-C355-4ADE-BE31-4E67EEFC2652}" destId="{33EBCE03-5503-458B-9015-A0558C9B37C8}" srcOrd="0" destOrd="0" presId="urn:microsoft.com/office/officeart/2005/8/layout/vList2"/>
    <dgm:cxn modelId="{9202CA06-61F7-47B9-8EA2-1BD3A52DA3D3}" srcId="{EECF9E29-355F-46F3-B2FE-0B2C1C98495C}" destId="{827E89C2-FE1B-4A1D-9B97-DF6CA5125219}" srcOrd="1" destOrd="0" parTransId="{780BB65F-81C1-4944-AA04-A7B3EFFA6515}" sibTransId="{135538F3-8394-4689-85DD-63B7F3A5F048}"/>
    <dgm:cxn modelId="{D3A0C300-BDB9-433E-918D-28CAA923DDDE}" type="presOf" srcId="{16C3D209-ED13-4D0F-B237-42E60A57CF09}" destId="{0CB709F8-8435-4584-BF6A-8736276FCC7C}" srcOrd="0" destOrd="0" presId="urn:microsoft.com/office/officeart/2005/8/layout/vList2"/>
    <dgm:cxn modelId="{189EE934-17EB-43C7-964C-5DAE4A350D02}" type="presParOf" srcId="{95ECEFDA-3CEF-43B9-A0DC-D1CCE8BBF7BC}" destId="{0CB709F8-8435-4584-BF6A-8736276FCC7C}" srcOrd="0" destOrd="0" presId="urn:microsoft.com/office/officeart/2005/8/layout/vList2"/>
    <dgm:cxn modelId="{0FA7CCA7-C69C-479A-85A9-57EA741341C4}" type="presParOf" srcId="{95ECEFDA-3CEF-43B9-A0DC-D1CCE8BBF7BC}" destId="{9FF99756-67FA-43D8-9E35-C929FC2F8F0F}" srcOrd="1" destOrd="0" presId="urn:microsoft.com/office/officeart/2005/8/layout/vList2"/>
    <dgm:cxn modelId="{542A70CD-7A7B-44E8-9B32-569967D16FD4}" type="presParOf" srcId="{95ECEFDA-3CEF-43B9-A0DC-D1CCE8BBF7BC}" destId="{C54969F9-13B2-4782-89D7-3C36C1DD6C39}" srcOrd="2" destOrd="0" presId="urn:microsoft.com/office/officeart/2005/8/layout/vList2"/>
    <dgm:cxn modelId="{CF1ABECD-C9D0-464E-9F82-8BF551816E67}" type="presParOf" srcId="{95ECEFDA-3CEF-43B9-A0DC-D1CCE8BBF7BC}" destId="{FE13EC30-EF34-4FA7-BD51-FF205ACC896B}" srcOrd="3" destOrd="0" presId="urn:microsoft.com/office/officeart/2005/8/layout/vList2"/>
    <dgm:cxn modelId="{78F90AA8-011E-49AF-80C4-74796203A36F}" type="presParOf" srcId="{95ECEFDA-3CEF-43B9-A0DC-D1CCE8BBF7BC}" destId="{9707CE0E-C8A1-4A2D-9489-9253E7BAFA46}" srcOrd="4" destOrd="0" presId="urn:microsoft.com/office/officeart/2005/8/layout/vList2"/>
    <dgm:cxn modelId="{6D1260E8-E328-46BC-8807-7F3859585EBB}" type="presParOf" srcId="{95ECEFDA-3CEF-43B9-A0DC-D1CCE8BBF7BC}" destId="{1E83D646-AA54-4D40-B671-3C73C8368795}" srcOrd="5" destOrd="0" presId="urn:microsoft.com/office/officeart/2005/8/layout/vList2"/>
    <dgm:cxn modelId="{7DA86049-3C57-4DFF-BA8A-C62041BE4E6B}" type="presParOf" srcId="{95ECEFDA-3CEF-43B9-A0DC-D1CCE8BBF7BC}" destId="{33EBCE03-5503-458B-9015-A0558C9B37C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BB8929C-C3B6-49A0-B319-31180773694F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0F5D83-E12F-4526-B69A-E32244E63BB1}">
      <dgm:prSet custT="1"/>
      <dgm:spPr/>
      <dgm:t>
        <a:bodyPr/>
        <a:lstStyle/>
        <a:p>
          <a:pPr rtl="0"/>
          <a:r>
            <a:rPr lang="ru-RU" sz="3200" b="0" i="0" dirty="0" smtClean="0"/>
            <a:t>Техническое регулирование </a:t>
          </a:r>
          <a:endParaRPr lang="ru-RU" sz="3200" dirty="0"/>
        </a:p>
      </dgm:t>
    </dgm:pt>
    <dgm:pt modelId="{2EF5DFE9-723F-4DDE-8EFA-F88304C4523F}" type="parTrans" cxnId="{B9D651F3-8C0D-4440-8EB4-49D5F3AECA93}">
      <dgm:prSet/>
      <dgm:spPr/>
      <dgm:t>
        <a:bodyPr/>
        <a:lstStyle/>
        <a:p>
          <a:endParaRPr lang="ru-RU"/>
        </a:p>
      </dgm:t>
    </dgm:pt>
    <dgm:pt modelId="{7CA0670A-99B6-4A26-B0DC-032E037108BF}" type="sibTrans" cxnId="{B9D651F3-8C0D-4440-8EB4-49D5F3AECA93}">
      <dgm:prSet/>
      <dgm:spPr/>
      <dgm:t>
        <a:bodyPr/>
        <a:lstStyle/>
        <a:p>
          <a:endParaRPr lang="ru-RU"/>
        </a:p>
      </dgm:t>
    </dgm:pt>
    <dgm:pt modelId="{5FE1DFCD-5B5E-4F08-B644-906F908C2C46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правовое регулирование отношений в области установления, применения и исполнения обязательных требований к продукции или к продукции и связанным с требованиями к продукции процессам проектирования (включая изыскания), производства, строительства, монтажа, наладки, эксплуатации, хранения, перевозки, реализации и утилизации, а также правовое регулирование отношений в области оценки соответствия.</a:t>
          </a:r>
          <a:endParaRPr lang="ru-RU" dirty="0"/>
        </a:p>
      </dgm:t>
    </dgm:pt>
    <dgm:pt modelId="{73725264-DCFC-4B3A-B190-5BF14244A331}" type="parTrans" cxnId="{7D6D5F75-755B-4A88-BE9F-0DEEDFB2139B}">
      <dgm:prSet/>
      <dgm:spPr/>
      <dgm:t>
        <a:bodyPr/>
        <a:lstStyle/>
        <a:p>
          <a:endParaRPr lang="ru-RU"/>
        </a:p>
      </dgm:t>
    </dgm:pt>
    <dgm:pt modelId="{8E0EB9FE-48BE-4556-A6D2-5AE659E48F5A}" type="sibTrans" cxnId="{7D6D5F75-755B-4A88-BE9F-0DEEDFB2139B}">
      <dgm:prSet/>
      <dgm:spPr/>
      <dgm:t>
        <a:bodyPr/>
        <a:lstStyle/>
        <a:p>
          <a:endParaRPr lang="ru-RU"/>
        </a:p>
      </dgm:t>
    </dgm:pt>
    <dgm:pt modelId="{2C1B5428-3496-4B8E-97F6-830080278DDA}" type="pres">
      <dgm:prSet presAssocID="{8BB8929C-C3B6-49A0-B319-3118077369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F6DB96-FE5E-4AD2-9E47-0FBB4095EDC2}" type="pres">
      <dgm:prSet presAssocID="{410F5D83-E12F-4526-B69A-E32244E63BB1}" presName="hierRoot1" presStyleCnt="0">
        <dgm:presLayoutVars>
          <dgm:hierBranch val="init"/>
        </dgm:presLayoutVars>
      </dgm:prSet>
      <dgm:spPr/>
    </dgm:pt>
    <dgm:pt modelId="{1DB06CE6-46B1-409F-8E30-71B9BEC51507}" type="pres">
      <dgm:prSet presAssocID="{410F5D83-E12F-4526-B69A-E32244E63BB1}" presName="rootComposite1" presStyleCnt="0"/>
      <dgm:spPr/>
    </dgm:pt>
    <dgm:pt modelId="{4A9EB16C-38E4-43A1-870D-D97812C08D63}" type="pres">
      <dgm:prSet presAssocID="{410F5D83-E12F-4526-B69A-E32244E63BB1}" presName="rootText1" presStyleLbl="node0" presStyleIdx="0" presStyleCnt="2" custLinFactNeighborX="41692" custLinFactNeighborY="5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12C096-8423-4AFC-A5B1-6BA61507E1AF}" type="pres">
      <dgm:prSet presAssocID="{410F5D83-E12F-4526-B69A-E32244E63BB1}" presName="rootConnector1" presStyleLbl="node1" presStyleIdx="0" presStyleCnt="0"/>
      <dgm:spPr/>
    </dgm:pt>
    <dgm:pt modelId="{5C72ADE3-C6E4-4B17-A506-F9965A327EA5}" type="pres">
      <dgm:prSet presAssocID="{410F5D83-E12F-4526-B69A-E32244E63BB1}" presName="hierChild2" presStyleCnt="0"/>
      <dgm:spPr/>
    </dgm:pt>
    <dgm:pt modelId="{45D94BE8-52A8-45D6-9BC6-F3F79A334570}" type="pres">
      <dgm:prSet presAssocID="{410F5D83-E12F-4526-B69A-E32244E63BB1}" presName="hierChild3" presStyleCnt="0"/>
      <dgm:spPr/>
    </dgm:pt>
    <dgm:pt modelId="{33F3FC80-5501-4226-B2D7-F106D386476D}" type="pres">
      <dgm:prSet presAssocID="{5FE1DFCD-5B5E-4F08-B644-906F908C2C46}" presName="hierRoot1" presStyleCnt="0">
        <dgm:presLayoutVars>
          <dgm:hierBranch val="init"/>
        </dgm:presLayoutVars>
      </dgm:prSet>
      <dgm:spPr/>
    </dgm:pt>
    <dgm:pt modelId="{A9B25102-1FEE-423C-A691-B35054D01473}" type="pres">
      <dgm:prSet presAssocID="{5FE1DFCD-5B5E-4F08-B644-906F908C2C46}" presName="rootComposite1" presStyleCnt="0"/>
      <dgm:spPr/>
    </dgm:pt>
    <dgm:pt modelId="{9539D69B-EF8A-450B-BD13-86D08E2BBAC9}" type="pres">
      <dgm:prSet presAssocID="{5FE1DFCD-5B5E-4F08-B644-906F908C2C46}" presName="rootText1" presStyleLbl="node0" presStyleIdx="1" presStyleCnt="2" custScaleX="186961">
        <dgm:presLayoutVars>
          <dgm:chPref val="3"/>
        </dgm:presLayoutVars>
      </dgm:prSet>
      <dgm:spPr/>
    </dgm:pt>
    <dgm:pt modelId="{A4C78E5F-8E94-4CC3-BD9D-7C720CFEBBD2}" type="pres">
      <dgm:prSet presAssocID="{5FE1DFCD-5B5E-4F08-B644-906F908C2C46}" presName="rootConnector1" presStyleLbl="node1" presStyleIdx="0" presStyleCnt="0"/>
      <dgm:spPr/>
    </dgm:pt>
    <dgm:pt modelId="{BF16F393-DD3C-4868-8F14-942DA6BF64A0}" type="pres">
      <dgm:prSet presAssocID="{5FE1DFCD-5B5E-4F08-B644-906F908C2C46}" presName="hierChild2" presStyleCnt="0"/>
      <dgm:spPr/>
    </dgm:pt>
    <dgm:pt modelId="{0AD562AB-FF0A-4F8E-AFE7-68C520EFC6CE}" type="pres">
      <dgm:prSet presAssocID="{5FE1DFCD-5B5E-4F08-B644-906F908C2C46}" presName="hierChild3" presStyleCnt="0"/>
      <dgm:spPr/>
    </dgm:pt>
  </dgm:ptLst>
  <dgm:cxnLst>
    <dgm:cxn modelId="{ADCCE3A5-E06C-44B4-8EF7-2BCF536079B7}" type="presOf" srcId="{410F5D83-E12F-4526-B69A-E32244E63BB1}" destId="{4A9EB16C-38E4-43A1-870D-D97812C08D63}" srcOrd="0" destOrd="0" presId="urn:microsoft.com/office/officeart/2009/3/layout/HorizontalOrganizationChart"/>
    <dgm:cxn modelId="{7D6D5F75-755B-4A88-BE9F-0DEEDFB2139B}" srcId="{8BB8929C-C3B6-49A0-B319-31180773694F}" destId="{5FE1DFCD-5B5E-4F08-B644-906F908C2C46}" srcOrd="1" destOrd="0" parTransId="{73725264-DCFC-4B3A-B190-5BF14244A331}" sibTransId="{8E0EB9FE-48BE-4556-A6D2-5AE659E48F5A}"/>
    <dgm:cxn modelId="{B9D651F3-8C0D-4440-8EB4-49D5F3AECA93}" srcId="{8BB8929C-C3B6-49A0-B319-31180773694F}" destId="{410F5D83-E12F-4526-B69A-E32244E63BB1}" srcOrd="0" destOrd="0" parTransId="{2EF5DFE9-723F-4DDE-8EFA-F88304C4523F}" sibTransId="{7CA0670A-99B6-4A26-B0DC-032E037108BF}"/>
    <dgm:cxn modelId="{7571414E-66EA-4A43-A487-171E9C8C67F6}" type="presOf" srcId="{410F5D83-E12F-4526-B69A-E32244E63BB1}" destId="{2D12C096-8423-4AFC-A5B1-6BA61507E1AF}" srcOrd="1" destOrd="0" presId="urn:microsoft.com/office/officeart/2009/3/layout/HorizontalOrganizationChart"/>
    <dgm:cxn modelId="{32CB67FA-BFCE-41BC-9924-2564318949AB}" type="presOf" srcId="{8BB8929C-C3B6-49A0-B319-31180773694F}" destId="{2C1B5428-3496-4B8E-97F6-830080278DDA}" srcOrd="0" destOrd="0" presId="urn:microsoft.com/office/officeart/2009/3/layout/HorizontalOrganizationChart"/>
    <dgm:cxn modelId="{C2DBF425-D4F8-4C21-8551-126FD5B0AC54}" type="presOf" srcId="{5FE1DFCD-5B5E-4F08-B644-906F908C2C46}" destId="{A4C78E5F-8E94-4CC3-BD9D-7C720CFEBBD2}" srcOrd="1" destOrd="0" presId="urn:microsoft.com/office/officeart/2009/3/layout/HorizontalOrganizationChart"/>
    <dgm:cxn modelId="{220CF9C7-2FA2-4BD1-9EA9-094A71E86A02}" type="presOf" srcId="{5FE1DFCD-5B5E-4F08-B644-906F908C2C46}" destId="{9539D69B-EF8A-450B-BD13-86D08E2BBAC9}" srcOrd="0" destOrd="0" presId="urn:microsoft.com/office/officeart/2009/3/layout/HorizontalOrganizationChart"/>
    <dgm:cxn modelId="{2769B8AB-835D-4012-A168-1D2E3511F3E9}" type="presParOf" srcId="{2C1B5428-3496-4B8E-97F6-830080278DDA}" destId="{33F6DB96-FE5E-4AD2-9E47-0FBB4095EDC2}" srcOrd="0" destOrd="0" presId="urn:microsoft.com/office/officeart/2009/3/layout/HorizontalOrganizationChart"/>
    <dgm:cxn modelId="{F9E4B5FC-9821-4257-B2D2-0FBDB002BEFC}" type="presParOf" srcId="{33F6DB96-FE5E-4AD2-9E47-0FBB4095EDC2}" destId="{1DB06CE6-46B1-409F-8E30-71B9BEC51507}" srcOrd="0" destOrd="0" presId="urn:microsoft.com/office/officeart/2009/3/layout/HorizontalOrganizationChart"/>
    <dgm:cxn modelId="{9AD37395-07A1-4EB3-8397-C9903BDFAED0}" type="presParOf" srcId="{1DB06CE6-46B1-409F-8E30-71B9BEC51507}" destId="{4A9EB16C-38E4-43A1-870D-D97812C08D63}" srcOrd="0" destOrd="0" presId="urn:microsoft.com/office/officeart/2009/3/layout/HorizontalOrganizationChart"/>
    <dgm:cxn modelId="{9F9ED571-25C1-4EA3-9BCA-5DEF1D08BB49}" type="presParOf" srcId="{1DB06CE6-46B1-409F-8E30-71B9BEC51507}" destId="{2D12C096-8423-4AFC-A5B1-6BA61507E1AF}" srcOrd="1" destOrd="0" presId="urn:microsoft.com/office/officeart/2009/3/layout/HorizontalOrganizationChart"/>
    <dgm:cxn modelId="{5CCF90B5-DE0C-4D40-A180-B8C5523FC80D}" type="presParOf" srcId="{33F6DB96-FE5E-4AD2-9E47-0FBB4095EDC2}" destId="{5C72ADE3-C6E4-4B17-A506-F9965A327EA5}" srcOrd="1" destOrd="0" presId="urn:microsoft.com/office/officeart/2009/3/layout/HorizontalOrganizationChart"/>
    <dgm:cxn modelId="{77CF5EF4-785E-43BE-A2DC-02416F08716C}" type="presParOf" srcId="{33F6DB96-FE5E-4AD2-9E47-0FBB4095EDC2}" destId="{45D94BE8-52A8-45D6-9BC6-F3F79A334570}" srcOrd="2" destOrd="0" presId="urn:microsoft.com/office/officeart/2009/3/layout/HorizontalOrganizationChart"/>
    <dgm:cxn modelId="{9FDF77F4-8433-42DC-88EB-C54913D0D841}" type="presParOf" srcId="{2C1B5428-3496-4B8E-97F6-830080278DDA}" destId="{33F3FC80-5501-4226-B2D7-F106D386476D}" srcOrd="1" destOrd="0" presId="urn:microsoft.com/office/officeart/2009/3/layout/HorizontalOrganizationChart"/>
    <dgm:cxn modelId="{0AF5FC63-4C7A-4B21-A51E-AA92C7EA3245}" type="presParOf" srcId="{33F3FC80-5501-4226-B2D7-F106D386476D}" destId="{A9B25102-1FEE-423C-A691-B35054D01473}" srcOrd="0" destOrd="0" presId="urn:microsoft.com/office/officeart/2009/3/layout/HorizontalOrganizationChart"/>
    <dgm:cxn modelId="{D1E3408F-C0F4-42B1-9C95-B5DA6E07697A}" type="presParOf" srcId="{A9B25102-1FEE-423C-A691-B35054D01473}" destId="{9539D69B-EF8A-450B-BD13-86D08E2BBAC9}" srcOrd="0" destOrd="0" presId="urn:microsoft.com/office/officeart/2009/3/layout/HorizontalOrganizationChart"/>
    <dgm:cxn modelId="{19E7B112-1674-41CE-B00A-E1576F598DBD}" type="presParOf" srcId="{A9B25102-1FEE-423C-A691-B35054D01473}" destId="{A4C78E5F-8E94-4CC3-BD9D-7C720CFEBBD2}" srcOrd="1" destOrd="0" presId="urn:microsoft.com/office/officeart/2009/3/layout/HorizontalOrganizationChart"/>
    <dgm:cxn modelId="{BB40BC5B-00A7-4C0A-B79E-6BEA5B11D6E8}" type="presParOf" srcId="{33F3FC80-5501-4226-B2D7-F106D386476D}" destId="{BF16F393-DD3C-4868-8F14-942DA6BF64A0}" srcOrd="1" destOrd="0" presId="urn:microsoft.com/office/officeart/2009/3/layout/HorizontalOrganizationChart"/>
    <dgm:cxn modelId="{85BCBB5F-D535-42AD-9C72-F1366A08A608}" type="presParOf" srcId="{33F3FC80-5501-4226-B2D7-F106D386476D}" destId="{0AD562AB-FF0A-4F8E-AFE7-68C520EFC6C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4A89BED-3E4A-4204-B4C1-84B34C73A8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70B52A-B1B7-4512-B29A-1E3EAAC9613B}">
      <dgm:prSet/>
      <dgm:spPr/>
      <dgm:t>
        <a:bodyPr/>
        <a:lstStyle/>
        <a:p>
          <a:pPr algn="ctr" rtl="0"/>
          <a:r>
            <a:rPr lang="ru-RU" b="0" i="0" dirty="0" smtClean="0"/>
            <a:t>Формы</a:t>
          </a:r>
          <a:endParaRPr lang="ru-RU" dirty="0"/>
        </a:p>
      </dgm:t>
    </dgm:pt>
    <dgm:pt modelId="{AC01A869-CA1A-489B-97EF-8ECE1875E6D8}" type="parTrans" cxnId="{2171F239-6730-48B5-B072-99E1034E9E13}">
      <dgm:prSet/>
      <dgm:spPr/>
      <dgm:t>
        <a:bodyPr/>
        <a:lstStyle/>
        <a:p>
          <a:endParaRPr lang="ru-RU"/>
        </a:p>
      </dgm:t>
    </dgm:pt>
    <dgm:pt modelId="{27191B04-94F2-485B-97F8-2A11B8EC3C47}" type="sibTrans" cxnId="{2171F239-6730-48B5-B072-99E1034E9E13}">
      <dgm:prSet/>
      <dgm:spPr/>
      <dgm:t>
        <a:bodyPr/>
        <a:lstStyle/>
        <a:p>
          <a:endParaRPr lang="ru-RU"/>
        </a:p>
      </dgm:t>
    </dgm:pt>
    <dgm:pt modelId="{28A67107-0077-489B-A6E2-2F5EB18FE7F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регистрация (государственная регистрация), </a:t>
          </a:r>
          <a:endParaRPr lang="ru-RU" dirty="0"/>
        </a:p>
      </dgm:t>
    </dgm:pt>
    <dgm:pt modelId="{0430C8A1-BF05-4C83-BD0D-CBF790316EFC}" type="parTrans" cxnId="{5DDF88C8-29DB-4D0E-963C-47EF2E8A1459}">
      <dgm:prSet/>
      <dgm:spPr/>
      <dgm:t>
        <a:bodyPr/>
        <a:lstStyle/>
        <a:p>
          <a:endParaRPr lang="ru-RU"/>
        </a:p>
      </dgm:t>
    </dgm:pt>
    <dgm:pt modelId="{011BC24E-CCA9-4D52-935F-2913C99FFAB0}" type="sibTrans" cxnId="{5DDF88C8-29DB-4D0E-963C-47EF2E8A1459}">
      <dgm:prSet/>
      <dgm:spPr/>
      <dgm:t>
        <a:bodyPr/>
        <a:lstStyle/>
        <a:p>
          <a:endParaRPr lang="ru-RU"/>
        </a:p>
      </dgm:t>
    </dgm:pt>
    <dgm:pt modelId="{792EF6F1-9E26-4173-B384-4FEEF21BBA5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испытания, </a:t>
          </a:r>
          <a:endParaRPr lang="ru-RU" dirty="0"/>
        </a:p>
      </dgm:t>
    </dgm:pt>
    <dgm:pt modelId="{CD20EFEC-42A8-42A3-AFB1-CD59A826C07B}" type="parTrans" cxnId="{3B084511-2F18-431D-A092-07DD7ED7A0D7}">
      <dgm:prSet/>
      <dgm:spPr/>
      <dgm:t>
        <a:bodyPr/>
        <a:lstStyle/>
        <a:p>
          <a:endParaRPr lang="ru-RU"/>
        </a:p>
      </dgm:t>
    </dgm:pt>
    <dgm:pt modelId="{3FAA542D-E573-466B-8940-7A2396D08585}" type="sibTrans" cxnId="{3B084511-2F18-431D-A092-07DD7ED7A0D7}">
      <dgm:prSet/>
      <dgm:spPr/>
      <dgm:t>
        <a:bodyPr/>
        <a:lstStyle/>
        <a:p>
          <a:endParaRPr lang="ru-RU"/>
        </a:p>
      </dgm:t>
    </dgm:pt>
    <dgm:pt modelId="{FFA0F255-40B2-4336-9408-2F3A672202A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подтверждение соответствия, </a:t>
          </a:r>
          <a:endParaRPr lang="ru-RU" dirty="0"/>
        </a:p>
      </dgm:t>
    </dgm:pt>
    <dgm:pt modelId="{2EBF0322-E1C4-47DD-BE07-2069E2B71581}" type="parTrans" cxnId="{2F13C545-BCC0-4E7C-8184-84606572F11A}">
      <dgm:prSet/>
      <dgm:spPr/>
      <dgm:t>
        <a:bodyPr/>
        <a:lstStyle/>
        <a:p>
          <a:endParaRPr lang="ru-RU"/>
        </a:p>
      </dgm:t>
    </dgm:pt>
    <dgm:pt modelId="{7382729A-7E80-4C74-A75E-C89035484E00}" type="sibTrans" cxnId="{2F13C545-BCC0-4E7C-8184-84606572F11A}">
      <dgm:prSet/>
      <dgm:spPr/>
      <dgm:t>
        <a:bodyPr/>
        <a:lstStyle/>
        <a:p>
          <a:endParaRPr lang="ru-RU"/>
        </a:p>
      </dgm:t>
    </dgm:pt>
    <dgm:pt modelId="{7B87331B-C121-45AB-8610-0956C5B1CE6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экспертиза и (или) в иная форма</a:t>
          </a:r>
          <a:endParaRPr lang="ru-RU" dirty="0"/>
        </a:p>
      </dgm:t>
    </dgm:pt>
    <dgm:pt modelId="{5FE19039-7588-41D8-8E35-2EE5E59815E2}" type="parTrans" cxnId="{05FB720B-796D-4490-A226-9772C1800AB4}">
      <dgm:prSet/>
      <dgm:spPr/>
      <dgm:t>
        <a:bodyPr/>
        <a:lstStyle/>
        <a:p>
          <a:endParaRPr lang="ru-RU"/>
        </a:p>
      </dgm:t>
    </dgm:pt>
    <dgm:pt modelId="{7A7C3A9F-B2EC-446F-9BEC-CB87793A7377}" type="sibTrans" cxnId="{05FB720B-796D-4490-A226-9772C1800AB4}">
      <dgm:prSet/>
      <dgm:spPr/>
      <dgm:t>
        <a:bodyPr/>
        <a:lstStyle/>
        <a:p>
          <a:endParaRPr lang="ru-RU"/>
        </a:p>
      </dgm:t>
    </dgm:pt>
    <dgm:pt modelId="{B160A76B-09CC-408F-BE79-951DBFBA3069}" type="pres">
      <dgm:prSet presAssocID="{64A89BED-3E4A-4204-B4C1-84B34C73A87E}" presName="linear" presStyleCnt="0">
        <dgm:presLayoutVars>
          <dgm:animLvl val="lvl"/>
          <dgm:resizeHandles val="exact"/>
        </dgm:presLayoutVars>
      </dgm:prSet>
      <dgm:spPr/>
    </dgm:pt>
    <dgm:pt modelId="{4DCA76CB-4E35-4770-8485-F3B390200EDD}" type="pres">
      <dgm:prSet presAssocID="{F970B52A-B1B7-4512-B29A-1E3EAAC9613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9BB87-9629-45D9-8381-3671C399698E}" type="pres">
      <dgm:prSet presAssocID="{27191B04-94F2-485B-97F8-2A11B8EC3C47}" presName="spacer" presStyleCnt="0"/>
      <dgm:spPr/>
    </dgm:pt>
    <dgm:pt modelId="{B792B030-1426-48AD-BA7F-C14B165382E5}" type="pres">
      <dgm:prSet presAssocID="{28A67107-0077-489B-A6E2-2F5EB18FE7F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AE8937-E3BF-48C8-9CB0-E05F3710CAA6}" type="pres">
      <dgm:prSet presAssocID="{011BC24E-CCA9-4D52-935F-2913C99FFAB0}" presName="spacer" presStyleCnt="0"/>
      <dgm:spPr/>
    </dgm:pt>
    <dgm:pt modelId="{6B162B8F-C9F8-4B52-BB9C-6EFC6F85EB30}" type="pres">
      <dgm:prSet presAssocID="{792EF6F1-9E26-4173-B384-4FEEF21BBA5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1F19A-CE29-461C-BB14-B71699A23234}" type="pres">
      <dgm:prSet presAssocID="{3FAA542D-E573-466B-8940-7A2396D08585}" presName="spacer" presStyleCnt="0"/>
      <dgm:spPr/>
    </dgm:pt>
    <dgm:pt modelId="{C46A01E1-2A66-4D90-A05F-48800A647BE7}" type="pres">
      <dgm:prSet presAssocID="{FFA0F255-40B2-4336-9408-2F3A672202A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18E76-37F7-49AA-834D-88B1E2576E8A}" type="pres">
      <dgm:prSet presAssocID="{7382729A-7E80-4C74-A75E-C89035484E00}" presName="spacer" presStyleCnt="0"/>
      <dgm:spPr/>
    </dgm:pt>
    <dgm:pt modelId="{BA4FE508-5D57-43AC-A908-32BF1D760817}" type="pres">
      <dgm:prSet presAssocID="{7B87331B-C121-45AB-8610-0956C5B1CE6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C82D29-2098-465F-B6F9-33049666FA57}" type="presOf" srcId="{FFA0F255-40B2-4336-9408-2F3A672202A4}" destId="{C46A01E1-2A66-4D90-A05F-48800A647BE7}" srcOrd="0" destOrd="0" presId="urn:microsoft.com/office/officeart/2005/8/layout/vList2"/>
    <dgm:cxn modelId="{1ADCD335-6B2C-4150-888A-23EB4A12F332}" type="presOf" srcId="{7B87331B-C121-45AB-8610-0956C5B1CE6B}" destId="{BA4FE508-5D57-43AC-A908-32BF1D760817}" srcOrd="0" destOrd="0" presId="urn:microsoft.com/office/officeart/2005/8/layout/vList2"/>
    <dgm:cxn modelId="{FBE4C564-DF8D-4A09-A5D4-46B88CD9B59A}" type="presOf" srcId="{28A67107-0077-489B-A6E2-2F5EB18FE7F4}" destId="{B792B030-1426-48AD-BA7F-C14B165382E5}" srcOrd="0" destOrd="0" presId="urn:microsoft.com/office/officeart/2005/8/layout/vList2"/>
    <dgm:cxn modelId="{2F13C545-BCC0-4E7C-8184-84606572F11A}" srcId="{64A89BED-3E4A-4204-B4C1-84B34C73A87E}" destId="{FFA0F255-40B2-4336-9408-2F3A672202A4}" srcOrd="3" destOrd="0" parTransId="{2EBF0322-E1C4-47DD-BE07-2069E2B71581}" sibTransId="{7382729A-7E80-4C74-A75E-C89035484E00}"/>
    <dgm:cxn modelId="{3B602147-37BA-4070-BF84-754573FD19AC}" type="presOf" srcId="{F970B52A-B1B7-4512-B29A-1E3EAAC9613B}" destId="{4DCA76CB-4E35-4770-8485-F3B390200EDD}" srcOrd="0" destOrd="0" presId="urn:microsoft.com/office/officeart/2005/8/layout/vList2"/>
    <dgm:cxn modelId="{3B084511-2F18-431D-A092-07DD7ED7A0D7}" srcId="{64A89BED-3E4A-4204-B4C1-84B34C73A87E}" destId="{792EF6F1-9E26-4173-B384-4FEEF21BBA5B}" srcOrd="2" destOrd="0" parTransId="{CD20EFEC-42A8-42A3-AFB1-CD59A826C07B}" sibTransId="{3FAA542D-E573-466B-8940-7A2396D08585}"/>
    <dgm:cxn modelId="{64BBB7C3-4D47-43E8-B1A3-DEBBD7A5B9E7}" type="presOf" srcId="{64A89BED-3E4A-4204-B4C1-84B34C73A87E}" destId="{B160A76B-09CC-408F-BE79-951DBFBA3069}" srcOrd="0" destOrd="0" presId="urn:microsoft.com/office/officeart/2005/8/layout/vList2"/>
    <dgm:cxn modelId="{2171F239-6730-48B5-B072-99E1034E9E13}" srcId="{64A89BED-3E4A-4204-B4C1-84B34C73A87E}" destId="{F970B52A-B1B7-4512-B29A-1E3EAAC9613B}" srcOrd="0" destOrd="0" parTransId="{AC01A869-CA1A-489B-97EF-8ECE1875E6D8}" sibTransId="{27191B04-94F2-485B-97F8-2A11B8EC3C47}"/>
    <dgm:cxn modelId="{3669806D-A80E-40C4-9B75-AA2F2F20BCF9}" type="presOf" srcId="{792EF6F1-9E26-4173-B384-4FEEF21BBA5B}" destId="{6B162B8F-C9F8-4B52-BB9C-6EFC6F85EB30}" srcOrd="0" destOrd="0" presId="urn:microsoft.com/office/officeart/2005/8/layout/vList2"/>
    <dgm:cxn modelId="{05FB720B-796D-4490-A226-9772C1800AB4}" srcId="{64A89BED-3E4A-4204-B4C1-84B34C73A87E}" destId="{7B87331B-C121-45AB-8610-0956C5B1CE6B}" srcOrd="4" destOrd="0" parTransId="{5FE19039-7588-41D8-8E35-2EE5E59815E2}" sibTransId="{7A7C3A9F-B2EC-446F-9BEC-CB87793A7377}"/>
    <dgm:cxn modelId="{5DDF88C8-29DB-4D0E-963C-47EF2E8A1459}" srcId="{64A89BED-3E4A-4204-B4C1-84B34C73A87E}" destId="{28A67107-0077-489B-A6E2-2F5EB18FE7F4}" srcOrd="1" destOrd="0" parTransId="{0430C8A1-BF05-4C83-BD0D-CBF790316EFC}" sibTransId="{011BC24E-CCA9-4D52-935F-2913C99FFAB0}"/>
    <dgm:cxn modelId="{13FD6147-CCE7-45EB-AA59-78FDB1A1E4AE}" type="presParOf" srcId="{B160A76B-09CC-408F-BE79-951DBFBA3069}" destId="{4DCA76CB-4E35-4770-8485-F3B390200EDD}" srcOrd="0" destOrd="0" presId="urn:microsoft.com/office/officeart/2005/8/layout/vList2"/>
    <dgm:cxn modelId="{8768B9A0-7440-4E74-8049-B74B417F926F}" type="presParOf" srcId="{B160A76B-09CC-408F-BE79-951DBFBA3069}" destId="{78A9BB87-9629-45D9-8381-3671C399698E}" srcOrd="1" destOrd="0" presId="urn:microsoft.com/office/officeart/2005/8/layout/vList2"/>
    <dgm:cxn modelId="{195DF650-8985-4C8A-94BC-121AD94107A9}" type="presParOf" srcId="{B160A76B-09CC-408F-BE79-951DBFBA3069}" destId="{B792B030-1426-48AD-BA7F-C14B165382E5}" srcOrd="2" destOrd="0" presId="urn:microsoft.com/office/officeart/2005/8/layout/vList2"/>
    <dgm:cxn modelId="{A7274C17-A18E-4FCA-97E5-DEAE46EF9C63}" type="presParOf" srcId="{B160A76B-09CC-408F-BE79-951DBFBA3069}" destId="{F5AE8937-E3BF-48C8-9CB0-E05F3710CAA6}" srcOrd="3" destOrd="0" presId="urn:microsoft.com/office/officeart/2005/8/layout/vList2"/>
    <dgm:cxn modelId="{A208E850-85BC-450D-9D85-19D976B4B6A1}" type="presParOf" srcId="{B160A76B-09CC-408F-BE79-951DBFBA3069}" destId="{6B162B8F-C9F8-4B52-BB9C-6EFC6F85EB30}" srcOrd="4" destOrd="0" presId="urn:microsoft.com/office/officeart/2005/8/layout/vList2"/>
    <dgm:cxn modelId="{E504680D-D0E8-4CEB-BF4E-380C425A0341}" type="presParOf" srcId="{B160A76B-09CC-408F-BE79-951DBFBA3069}" destId="{E231F19A-CE29-461C-BB14-B71699A23234}" srcOrd="5" destOrd="0" presId="urn:microsoft.com/office/officeart/2005/8/layout/vList2"/>
    <dgm:cxn modelId="{49E376B1-F568-42F3-8805-D00FFB239A52}" type="presParOf" srcId="{B160A76B-09CC-408F-BE79-951DBFBA3069}" destId="{C46A01E1-2A66-4D90-A05F-48800A647BE7}" srcOrd="6" destOrd="0" presId="urn:microsoft.com/office/officeart/2005/8/layout/vList2"/>
    <dgm:cxn modelId="{D3C96341-9230-486A-BBDD-54ADD493B3EB}" type="presParOf" srcId="{B160A76B-09CC-408F-BE79-951DBFBA3069}" destId="{4BE18E76-37F7-49AA-834D-88B1E2576E8A}" srcOrd="7" destOrd="0" presId="urn:microsoft.com/office/officeart/2005/8/layout/vList2"/>
    <dgm:cxn modelId="{753699A5-6FFF-490D-A13E-009542644E04}" type="presParOf" srcId="{B160A76B-09CC-408F-BE79-951DBFBA3069}" destId="{BA4FE508-5D57-43AC-A908-32BF1D76081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CCB92D8-D1D1-4970-AF3C-D9F6D9E935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171CBC-9991-4C97-AAF7-876260329D0E}">
      <dgm:prSet custT="1"/>
      <dgm:spPr/>
      <dgm:t>
        <a:bodyPr/>
        <a:lstStyle/>
        <a:p>
          <a:pPr algn="ctr" rtl="0"/>
          <a:r>
            <a:rPr lang="ru-RU" sz="3200" b="0" i="0" dirty="0" smtClean="0"/>
            <a:t>Формы</a:t>
          </a:r>
          <a:endParaRPr lang="ru-RU" sz="3200" dirty="0"/>
        </a:p>
      </dgm:t>
    </dgm:pt>
    <dgm:pt modelId="{84B5002C-12A1-4505-98E4-6FE9F8CC4161}" type="parTrans" cxnId="{AF12ED2F-8E1A-4DC6-AFB1-68C15F79D58B}">
      <dgm:prSet/>
      <dgm:spPr/>
      <dgm:t>
        <a:bodyPr/>
        <a:lstStyle/>
        <a:p>
          <a:endParaRPr lang="ru-RU"/>
        </a:p>
      </dgm:t>
    </dgm:pt>
    <dgm:pt modelId="{03DA8809-7742-4077-B673-E2D2F03DC619}" type="sibTrans" cxnId="{AF12ED2F-8E1A-4DC6-AFB1-68C15F79D58B}">
      <dgm:prSet/>
      <dgm:spPr/>
      <dgm:t>
        <a:bodyPr/>
        <a:lstStyle/>
        <a:p>
          <a:endParaRPr lang="ru-RU"/>
        </a:p>
      </dgm:t>
    </dgm:pt>
    <dgm:pt modelId="{FE8718E6-AC9D-478C-9401-22955C1B3E3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400" b="0" i="0" dirty="0" smtClean="0"/>
            <a:t>декларирование соответствия </a:t>
          </a:r>
          <a:endParaRPr lang="ru-RU" sz="2400" dirty="0"/>
        </a:p>
      </dgm:t>
    </dgm:pt>
    <dgm:pt modelId="{C4601250-3F99-4CEA-828D-83C400298755}" type="parTrans" cxnId="{A32010AE-F3AD-4F54-B827-6409E9C72DCE}">
      <dgm:prSet/>
      <dgm:spPr/>
      <dgm:t>
        <a:bodyPr/>
        <a:lstStyle/>
        <a:p>
          <a:endParaRPr lang="ru-RU"/>
        </a:p>
      </dgm:t>
    </dgm:pt>
    <dgm:pt modelId="{2503B58D-D9C7-4FB8-814F-85F1A4106B43}" type="sibTrans" cxnId="{A32010AE-F3AD-4F54-B827-6409E9C72DCE}">
      <dgm:prSet/>
      <dgm:spPr/>
      <dgm:t>
        <a:bodyPr/>
        <a:lstStyle/>
        <a:p>
          <a:endParaRPr lang="ru-RU"/>
        </a:p>
      </dgm:t>
    </dgm:pt>
    <dgm:pt modelId="{B9E5477A-157D-471C-BD5C-D190768E2FC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800" b="0" i="0" dirty="0" smtClean="0"/>
            <a:t>сертификация</a:t>
          </a:r>
          <a:endParaRPr lang="ru-RU" sz="2800" dirty="0"/>
        </a:p>
      </dgm:t>
    </dgm:pt>
    <dgm:pt modelId="{EC0B50BF-C5BE-4FE7-B929-4034B746FE5B}" type="parTrans" cxnId="{BD1327A0-04D3-4FD3-A0EB-6E971B48217B}">
      <dgm:prSet/>
      <dgm:spPr/>
      <dgm:t>
        <a:bodyPr/>
        <a:lstStyle/>
        <a:p>
          <a:endParaRPr lang="ru-RU"/>
        </a:p>
      </dgm:t>
    </dgm:pt>
    <dgm:pt modelId="{C99BF107-7270-478F-BEF7-9456F360114B}" type="sibTrans" cxnId="{BD1327A0-04D3-4FD3-A0EB-6E971B48217B}">
      <dgm:prSet/>
      <dgm:spPr/>
      <dgm:t>
        <a:bodyPr/>
        <a:lstStyle/>
        <a:p>
          <a:endParaRPr lang="ru-RU"/>
        </a:p>
      </dgm:t>
    </dgm:pt>
    <dgm:pt modelId="{EFBBECA2-4037-44D5-82F4-CED8DA7A3D99}" type="pres">
      <dgm:prSet presAssocID="{0CCB92D8-D1D1-4970-AF3C-D9F6D9E93542}" presName="linear" presStyleCnt="0">
        <dgm:presLayoutVars>
          <dgm:animLvl val="lvl"/>
          <dgm:resizeHandles val="exact"/>
        </dgm:presLayoutVars>
      </dgm:prSet>
      <dgm:spPr/>
    </dgm:pt>
    <dgm:pt modelId="{8C05E40C-529D-4142-B53D-280C3A8D8CEA}" type="pres">
      <dgm:prSet presAssocID="{14171CBC-9991-4C97-AAF7-876260329D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ED1BAC-B189-49A5-B09C-E4248BE14E0A}" type="pres">
      <dgm:prSet presAssocID="{03DA8809-7742-4077-B673-E2D2F03DC619}" presName="spacer" presStyleCnt="0"/>
      <dgm:spPr/>
    </dgm:pt>
    <dgm:pt modelId="{0DADDC54-E02F-40D5-B026-45B38FCF0B2A}" type="pres">
      <dgm:prSet presAssocID="{FE8718E6-AC9D-478C-9401-22955C1B3E3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227FEB3-31D6-417F-B755-411B62E824E9}" type="pres">
      <dgm:prSet presAssocID="{2503B58D-D9C7-4FB8-814F-85F1A4106B43}" presName="spacer" presStyleCnt="0"/>
      <dgm:spPr/>
    </dgm:pt>
    <dgm:pt modelId="{9985654A-3F86-4553-8BD1-7086B81886D5}" type="pres">
      <dgm:prSet presAssocID="{B9E5477A-157D-471C-BD5C-D190768E2FC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2010AE-F3AD-4F54-B827-6409E9C72DCE}" srcId="{0CCB92D8-D1D1-4970-AF3C-D9F6D9E93542}" destId="{FE8718E6-AC9D-478C-9401-22955C1B3E32}" srcOrd="1" destOrd="0" parTransId="{C4601250-3F99-4CEA-828D-83C400298755}" sibTransId="{2503B58D-D9C7-4FB8-814F-85F1A4106B43}"/>
    <dgm:cxn modelId="{81271A96-F915-4B6E-B35C-140D7CFC8802}" type="presOf" srcId="{0CCB92D8-D1D1-4970-AF3C-D9F6D9E93542}" destId="{EFBBECA2-4037-44D5-82F4-CED8DA7A3D99}" srcOrd="0" destOrd="0" presId="urn:microsoft.com/office/officeart/2005/8/layout/vList2"/>
    <dgm:cxn modelId="{1067CD70-BBC4-4DF3-9296-3B5632F7AAD7}" type="presOf" srcId="{B9E5477A-157D-471C-BD5C-D190768E2FC3}" destId="{9985654A-3F86-4553-8BD1-7086B81886D5}" srcOrd="0" destOrd="0" presId="urn:microsoft.com/office/officeart/2005/8/layout/vList2"/>
    <dgm:cxn modelId="{29E75E3F-C7C5-4EC6-A039-C8885095C1CD}" type="presOf" srcId="{14171CBC-9991-4C97-AAF7-876260329D0E}" destId="{8C05E40C-529D-4142-B53D-280C3A8D8CEA}" srcOrd="0" destOrd="0" presId="urn:microsoft.com/office/officeart/2005/8/layout/vList2"/>
    <dgm:cxn modelId="{BD1327A0-04D3-4FD3-A0EB-6E971B48217B}" srcId="{0CCB92D8-D1D1-4970-AF3C-D9F6D9E93542}" destId="{B9E5477A-157D-471C-BD5C-D190768E2FC3}" srcOrd="2" destOrd="0" parTransId="{EC0B50BF-C5BE-4FE7-B929-4034B746FE5B}" sibTransId="{C99BF107-7270-478F-BEF7-9456F360114B}"/>
    <dgm:cxn modelId="{0034DB4F-00C1-40F9-9DA3-D88C00758EBB}" type="presOf" srcId="{FE8718E6-AC9D-478C-9401-22955C1B3E32}" destId="{0DADDC54-E02F-40D5-B026-45B38FCF0B2A}" srcOrd="0" destOrd="0" presId="urn:microsoft.com/office/officeart/2005/8/layout/vList2"/>
    <dgm:cxn modelId="{AF12ED2F-8E1A-4DC6-AFB1-68C15F79D58B}" srcId="{0CCB92D8-D1D1-4970-AF3C-D9F6D9E93542}" destId="{14171CBC-9991-4C97-AAF7-876260329D0E}" srcOrd="0" destOrd="0" parTransId="{84B5002C-12A1-4505-98E4-6FE9F8CC4161}" sibTransId="{03DA8809-7742-4077-B673-E2D2F03DC619}"/>
    <dgm:cxn modelId="{5D671278-4014-4B89-B54E-ED0C52976C73}" type="presParOf" srcId="{EFBBECA2-4037-44D5-82F4-CED8DA7A3D99}" destId="{8C05E40C-529D-4142-B53D-280C3A8D8CEA}" srcOrd="0" destOrd="0" presId="urn:microsoft.com/office/officeart/2005/8/layout/vList2"/>
    <dgm:cxn modelId="{2970A444-3B1A-4CA9-A613-685ADA17F632}" type="presParOf" srcId="{EFBBECA2-4037-44D5-82F4-CED8DA7A3D99}" destId="{07ED1BAC-B189-49A5-B09C-E4248BE14E0A}" srcOrd="1" destOrd="0" presId="urn:microsoft.com/office/officeart/2005/8/layout/vList2"/>
    <dgm:cxn modelId="{2ED2DA0C-3872-49CF-A4F8-739021527C92}" type="presParOf" srcId="{EFBBECA2-4037-44D5-82F4-CED8DA7A3D99}" destId="{0DADDC54-E02F-40D5-B026-45B38FCF0B2A}" srcOrd="2" destOrd="0" presId="urn:microsoft.com/office/officeart/2005/8/layout/vList2"/>
    <dgm:cxn modelId="{FB7C81C6-B78C-4667-A668-5FF689AE142A}" type="presParOf" srcId="{EFBBECA2-4037-44D5-82F4-CED8DA7A3D99}" destId="{5227FEB3-31D6-417F-B755-411B62E824E9}" srcOrd="3" destOrd="0" presId="urn:microsoft.com/office/officeart/2005/8/layout/vList2"/>
    <dgm:cxn modelId="{13B59501-6454-4158-91CC-22B86CD9BF95}" type="presParOf" srcId="{EFBBECA2-4037-44D5-82F4-CED8DA7A3D99}" destId="{9985654A-3F86-4553-8BD1-7086B81886D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45E744-FD31-4D58-B6F6-64CF5D7155B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418A9ED-9C9C-46E8-A04B-0264763D09DE}">
      <dgm:prSet/>
      <dgm:spPr/>
      <dgm:t>
        <a:bodyPr/>
        <a:lstStyle/>
        <a:p>
          <a:pPr rtl="0"/>
          <a:r>
            <a:rPr lang="ru-RU" b="0" i="0" dirty="0" smtClean="0"/>
            <a:t>таможенно-тарифное регулирование </a:t>
          </a:r>
          <a:endParaRPr lang="ru-RU" dirty="0"/>
        </a:p>
      </dgm:t>
    </dgm:pt>
    <dgm:pt modelId="{B5EC5CAF-BB5B-4379-8B96-0048261CF26B}" type="parTrans" cxnId="{D86232E9-5435-4F57-87EA-5F9F4531E8B3}">
      <dgm:prSet/>
      <dgm:spPr/>
      <dgm:t>
        <a:bodyPr/>
        <a:lstStyle/>
        <a:p>
          <a:endParaRPr lang="ru-RU"/>
        </a:p>
      </dgm:t>
    </dgm:pt>
    <dgm:pt modelId="{A247857A-E902-4D50-909B-96C2504D11AB}" type="sibTrans" cxnId="{D86232E9-5435-4F57-87EA-5F9F4531E8B3}">
      <dgm:prSet/>
      <dgm:spPr/>
      <dgm:t>
        <a:bodyPr/>
        <a:lstStyle/>
        <a:p>
          <a:endParaRPr lang="ru-RU"/>
        </a:p>
      </dgm:t>
    </dgm:pt>
    <dgm:pt modelId="{9E4D2A13-B718-4FAB-9327-F923693DAE16}">
      <dgm:prSet/>
      <dgm:spPr/>
      <dgm:t>
        <a:bodyPr/>
        <a:lstStyle/>
        <a:p>
          <a:pPr rtl="0"/>
          <a:r>
            <a:rPr lang="ru-RU" b="0" i="0" smtClean="0"/>
            <a:t>- нетарифное регулирование </a:t>
          </a:r>
          <a:endParaRPr lang="ru-RU"/>
        </a:p>
      </dgm:t>
    </dgm:pt>
    <dgm:pt modelId="{A81AC6B1-4F1B-4F52-AE82-388F7E41C1DD}" type="parTrans" cxnId="{913C905A-E1B1-406A-BCC5-5978006862CF}">
      <dgm:prSet/>
      <dgm:spPr/>
      <dgm:t>
        <a:bodyPr/>
        <a:lstStyle/>
        <a:p>
          <a:endParaRPr lang="ru-RU"/>
        </a:p>
      </dgm:t>
    </dgm:pt>
    <dgm:pt modelId="{54D88969-0F96-4E1A-9ADA-692F5B80D971}" type="sibTrans" cxnId="{913C905A-E1B1-406A-BCC5-5978006862CF}">
      <dgm:prSet/>
      <dgm:spPr/>
      <dgm:t>
        <a:bodyPr/>
        <a:lstStyle/>
        <a:p>
          <a:endParaRPr lang="ru-RU"/>
        </a:p>
      </dgm:t>
    </dgm:pt>
    <dgm:pt modelId="{E014CECD-3D57-4C63-B85F-47F26803832D}">
      <dgm:prSet/>
      <dgm:spPr/>
      <dgm:t>
        <a:bodyPr/>
        <a:lstStyle/>
        <a:p>
          <a:pPr rtl="0"/>
          <a:r>
            <a:rPr lang="ru-RU" b="0" i="0" smtClean="0"/>
            <a:t>-  меры экономического и административного характера</a:t>
          </a:r>
          <a:endParaRPr lang="ru-RU"/>
        </a:p>
      </dgm:t>
    </dgm:pt>
    <dgm:pt modelId="{87BC752C-3AF4-4996-96DD-A7468131815A}" type="parTrans" cxnId="{9692AE93-479A-40EF-81C2-1FD1FBC7A397}">
      <dgm:prSet/>
      <dgm:spPr/>
      <dgm:t>
        <a:bodyPr/>
        <a:lstStyle/>
        <a:p>
          <a:endParaRPr lang="ru-RU"/>
        </a:p>
      </dgm:t>
    </dgm:pt>
    <dgm:pt modelId="{150B4624-94FE-49A6-935F-0595AA32E424}" type="sibTrans" cxnId="{9692AE93-479A-40EF-81C2-1FD1FBC7A397}">
      <dgm:prSet/>
      <dgm:spPr/>
      <dgm:t>
        <a:bodyPr/>
        <a:lstStyle/>
        <a:p>
          <a:endParaRPr lang="ru-RU"/>
        </a:p>
      </dgm:t>
    </dgm:pt>
    <dgm:pt modelId="{5D276C5C-D422-4566-BFB9-6BCD212BD2CA}" type="pres">
      <dgm:prSet presAssocID="{E745E744-FD31-4D58-B6F6-64CF5D7155BC}" presName="linear" presStyleCnt="0">
        <dgm:presLayoutVars>
          <dgm:animLvl val="lvl"/>
          <dgm:resizeHandles val="exact"/>
        </dgm:presLayoutVars>
      </dgm:prSet>
      <dgm:spPr/>
    </dgm:pt>
    <dgm:pt modelId="{C2B21B68-E333-41C3-ACED-72D63F695DB8}" type="pres">
      <dgm:prSet presAssocID="{F418A9ED-9C9C-46E8-A04B-0264763D09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DA8D887-2E10-43DE-8CEA-C0DDA03369D9}" type="pres">
      <dgm:prSet presAssocID="{A247857A-E902-4D50-909B-96C2504D11AB}" presName="spacer" presStyleCnt="0"/>
      <dgm:spPr/>
    </dgm:pt>
    <dgm:pt modelId="{8BBEE12B-A0ED-49ED-BBF5-9C23A6A477ED}" type="pres">
      <dgm:prSet presAssocID="{9E4D2A13-B718-4FAB-9327-F923693DAE1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A84888-DC98-4A7F-8DF1-CD6161631DD7}" type="pres">
      <dgm:prSet presAssocID="{54D88969-0F96-4E1A-9ADA-692F5B80D971}" presName="spacer" presStyleCnt="0"/>
      <dgm:spPr/>
    </dgm:pt>
    <dgm:pt modelId="{30490A01-22E0-4B69-949E-415989113FE0}" type="pres">
      <dgm:prSet presAssocID="{E014CECD-3D57-4C63-B85F-47F26803832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13C905A-E1B1-406A-BCC5-5978006862CF}" srcId="{E745E744-FD31-4D58-B6F6-64CF5D7155BC}" destId="{9E4D2A13-B718-4FAB-9327-F923693DAE16}" srcOrd="1" destOrd="0" parTransId="{A81AC6B1-4F1B-4F52-AE82-388F7E41C1DD}" sibTransId="{54D88969-0F96-4E1A-9ADA-692F5B80D971}"/>
    <dgm:cxn modelId="{BEA53B5B-2063-4AE4-B728-EC0AC4F38E5A}" type="presOf" srcId="{E745E744-FD31-4D58-B6F6-64CF5D7155BC}" destId="{5D276C5C-D422-4566-BFB9-6BCD212BD2CA}" srcOrd="0" destOrd="0" presId="urn:microsoft.com/office/officeart/2005/8/layout/vList2"/>
    <dgm:cxn modelId="{D5A17826-EDA8-4885-9906-DD131B3A62A3}" type="presOf" srcId="{9E4D2A13-B718-4FAB-9327-F923693DAE16}" destId="{8BBEE12B-A0ED-49ED-BBF5-9C23A6A477ED}" srcOrd="0" destOrd="0" presId="urn:microsoft.com/office/officeart/2005/8/layout/vList2"/>
    <dgm:cxn modelId="{9692AE93-479A-40EF-81C2-1FD1FBC7A397}" srcId="{E745E744-FD31-4D58-B6F6-64CF5D7155BC}" destId="{E014CECD-3D57-4C63-B85F-47F26803832D}" srcOrd="2" destOrd="0" parTransId="{87BC752C-3AF4-4996-96DD-A7468131815A}" sibTransId="{150B4624-94FE-49A6-935F-0595AA32E424}"/>
    <dgm:cxn modelId="{D86232E9-5435-4F57-87EA-5F9F4531E8B3}" srcId="{E745E744-FD31-4D58-B6F6-64CF5D7155BC}" destId="{F418A9ED-9C9C-46E8-A04B-0264763D09DE}" srcOrd="0" destOrd="0" parTransId="{B5EC5CAF-BB5B-4379-8B96-0048261CF26B}" sibTransId="{A247857A-E902-4D50-909B-96C2504D11AB}"/>
    <dgm:cxn modelId="{9BFD5608-8814-4D31-BC19-993EF700378B}" type="presOf" srcId="{F418A9ED-9C9C-46E8-A04B-0264763D09DE}" destId="{C2B21B68-E333-41C3-ACED-72D63F695DB8}" srcOrd="0" destOrd="0" presId="urn:microsoft.com/office/officeart/2005/8/layout/vList2"/>
    <dgm:cxn modelId="{ACB51018-3288-4280-98ED-D63D7B5300A3}" type="presOf" srcId="{E014CECD-3D57-4C63-B85F-47F26803832D}" destId="{30490A01-22E0-4B69-949E-415989113FE0}" srcOrd="0" destOrd="0" presId="urn:microsoft.com/office/officeart/2005/8/layout/vList2"/>
    <dgm:cxn modelId="{1CDEB126-5569-4338-BBFD-F68344F140F6}" type="presParOf" srcId="{5D276C5C-D422-4566-BFB9-6BCD212BD2CA}" destId="{C2B21B68-E333-41C3-ACED-72D63F695DB8}" srcOrd="0" destOrd="0" presId="urn:microsoft.com/office/officeart/2005/8/layout/vList2"/>
    <dgm:cxn modelId="{6510411F-EF8C-4FEF-9F04-B4DFAB49FB2E}" type="presParOf" srcId="{5D276C5C-D422-4566-BFB9-6BCD212BD2CA}" destId="{9DA8D887-2E10-43DE-8CEA-C0DDA03369D9}" srcOrd="1" destOrd="0" presId="urn:microsoft.com/office/officeart/2005/8/layout/vList2"/>
    <dgm:cxn modelId="{1781D275-60A8-4CA5-9C05-4DD38F42E951}" type="presParOf" srcId="{5D276C5C-D422-4566-BFB9-6BCD212BD2CA}" destId="{8BBEE12B-A0ED-49ED-BBF5-9C23A6A477ED}" srcOrd="2" destOrd="0" presId="urn:microsoft.com/office/officeart/2005/8/layout/vList2"/>
    <dgm:cxn modelId="{C065DD21-7E62-4122-887B-E35E127A23D5}" type="presParOf" srcId="{5D276C5C-D422-4566-BFB9-6BCD212BD2CA}" destId="{7EA84888-DC98-4A7F-8DF1-CD6161631DD7}" srcOrd="3" destOrd="0" presId="urn:microsoft.com/office/officeart/2005/8/layout/vList2"/>
    <dgm:cxn modelId="{6C090EE1-C24B-4635-AA07-4448B5FBDD7F}" type="presParOf" srcId="{5D276C5C-D422-4566-BFB9-6BCD212BD2CA}" destId="{30490A01-22E0-4B69-949E-415989113FE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A2CE74C-C991-43F3-B55E-04DBB1EF63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8FF4B3-E719-4AA3-88ED-F10DE385218A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800" b="0" i="0" dirty="0" smtClean="0"/>
            <a:t>комплекс мер, обеспечивающих выполнение разрешительного порядка ввоза, вывоза, транзита, использования объектов экспортного контроля и осуществления посреднической деятельности в отношении их.</a:t>
          </a:r>
          <a:endParaRPr lang="ru-RU" sz="2800" dirty="0"/>
        </a:p>
      </dgm:t>
    </dgm:pt>
    <dgm:pt modelId="{D9159CD8-BA1F-411E-AAE0-797F3693620C}" type="parTrans" cxnId="{C8EB85FC-04A1-444D-BEC5-85FBACC29956}">
      <dgm:prSet/>
      <dgm:spPr/>
      <dgm:t>
        <a:bodyPr/>
        <a:lstStyle/>
        <a:p>
          <a:endParaRPr lang="ru-RU"/>
        </a:p>
      </dgm:t>
    </dgm:pt>
    <dgm:pt modelId="{84946755-067F-47A9-B8F4-91AE23AED42B}" type="sibTrans" cxnId="{C8EB85FC-04A1-444D-BEC5-85FBACC29956}">
      <dgm:prSet/>
      <dgm:spPr/>
      <dgm:t>
        <a:bodyPr/>
        <a:lstStyle/>
        <a:p>
          <a:endParaRPr lang="ru-RU"/>
        </a:p>
      </dgm:t>
    </dgm:pt>
    <dgm:pt modelId="{397084B2-1DE2-4447-8CBB-6DF9C423ACFE}" type="pres">
      <dgm:prSet presAssocID="{8A2CE74C-C991-43F3-B55E-04DBB1EF631D}" presName="linear" presStyleCnt="0">
        <dgm:presLayoutVars>
          <dgm:animLvl val="lvl"/>
          <dgm:resizeHandles val="exact"/>
        </dgm:presLayoutVars>
      </dgm:prSet>
      <dgm:spPr/>
    </dgm:pt>
    <dgm:pt modelId="{E93701C5-ABCB-4F85-821F-3860B3FA3882}" type="pres">
      <dgm:prSet presAssocID="{B68FF4B3-E719-4AA3-88ED-F10DE385218A}" presName="parentText" presStyleLbl="node1" presStyleIdx="0" presStyleCnt="1" custLinFactNeighborX="-896" custLinFactNeighborY="-15142">
        <dgm:presLayoutVars>
          <dgm:chMax val="0"/>
          <dgm:bulletEnabled val="1"/>
        </dgm:presLayoutVars>
      </dgm:prSet>
      <dgm:spPr/>
    </dgm:pt>
  </dgm:ptLst>
  <dgm:cxnLst>
    <dgm:cxn modelId="{B5019D75-5F44-407B-BF31-67144AFDE7DF}" type="presOf" srcId="{B68FF4B3-E719-4AA3-88ED-F10DE385218A}" destId="{E93701C5-ABCB-4F85-821F-3860B3FA3882}" srcOrd="0" destOrd="0" presId="urn:microsoft.com/office/officeart/2005/8/layout/vList2"/>
    <dgm:cxn modelId="{C8EB85FC-04A1-444D-BEC5-85FBACC29956}" srcId="{8A2CE74C-C991-43F3-B55E-04DBB1EF631D}" destId="{B68FF4B3-E719-4AA3-88ED-F10DE385218A}" srcOrd="0" destOrd="0" parTransId="{D9159CD8-BA1F-411E-AAE0-797F3693620C}" sibTransId="{84946755-067F-47A9-B8F4-91AE23AED42B}"/>
    <dgm:cxn modelId="{6DE88DCE-821E-40DB-90FE-E085FD029050}" type="presOf" srcId="{8A2CE74C-C991-43F3-B55E-04DBB1EF631D}" destId="{397084B2-1DE2-4447-8CBB-6DF9C423ACFE}" srcOrd="0" destOrd="0" presId="urn:microsoft.com/office/officeart/2005/8/layout/vList2"/>
    <dgm:cxn modelId="{C0FFBBC7-15A8-49CE-B36A-0BD46A63CE0C}" type="presParOf" srcId="{397084B2-1DE2-4447-8CBB-6DF9C423ACFE}" destId="{E93701C5-ABCB-4F85-821F-3860B3FA38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552A02-62ED-4656-B93E-3D32892B580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FA21B4C-329E-40E9-A4FB-0E7525371F85}">
      <dgm:prSet/>
      <dgm:spPr/>
      <dgm:t>
        <a:bodyPr/>
        <a:lstStyle/>
        <a:p>
          <a:pPr rtl="0"/>
          <a:r>
            <a:rPr lang="ru-RU" b="0" i="0" smtClean="0"/>
            <a:t>установление порядка и правил перемещения товаров через таможенную границу, использования товаров, ввезенных на единую таможенную территорию либо вывозимых за ее пределы, в соответствии с таможенным режимом или таможенной процедурой, а также определение плательщиков и отдельных элементов обложения таможенных платежей и регламентация властных отношений между таможенными органами и лицами, реализующими права владения, пользования и распоряжения указанными товарами.  </a:t>
          </a:r>
          <a:endParaRPr lang="ru-RU"/>
        </a:p>
      </dgm:t>
    </dgm:pt>
    <dgm:pt modelId="{70BC4A99-DC7E-433B-93E7-74802BD07184}" type="parTrans" cxnId="{5E5DFE9A-9058-421A-BDFD-AC257C8DC99B}">
      <dgm:prSet/>
      <dgm:spPr/>
      <dgm:t>
        <a:bodyPr/>
        <a:lstStyle/>
        <a:p>
          <a:endParaRPr lang="ru-RU"/>
        </a:p>
      </dgm:t>
    </dgm:pt>
    <dgm:pt modelId="{F27F0345-4F1C-47AF-AA84-24B763A9090E}" type="sibTrans" cxnId="{5E5DFE9A-9058-421A-BDFD-AC257C8DC99B}">
      <dgm:prSet/>
      <dgm:spPr/>
      <dgm:t>
        <a:bodyPr/>
        <a:lstStyle/>
        <a:p>
          <a:endParaRPr lang="ru-RU"/>
        </a:p>
      </dgm:t>
    </dgm:pt>
    <dgm:pt modelId="{5A28540F-C2BB-477B-BB12-4AAE7D500D5D}" type="pres">
      <dgm:prSet presAssocID="{F4552A02-62ED-4656-B93E-3D32892B580E}" presName="linear" presStyleCnt="0">
        <dgm:presLayoutVars>
          <dgm:animLvl val="lvl"/>
          <dgm:resizeHandles val="exact"/>
        </dgm:presLayoutVars>
      </dgm:prSet>
      <dgm:spPr/>
    </dgm:pt>
    <dgm:pt modelId="{BD26F5C4-68F2-4C0F-8B0F-E9588D232B84}" type="pres">
      <dgm:prSet presAssocID="{3FA21B4C-329E-40E9-A4FB-0E7525371F8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E5DFE9A-9058-421A-BDFD-AC257C8DC99B}" srcId="{F4552A02-62ED-4656-B93E-3D32892B580E}" destId="{3FA21B4C-329E-40E9-A4FB-0E7525371F85}" srcOrd="0" destOrd="0" parTransId="{70BC4A99-DC7E-433B-93E7-74802BD07184}" sibTransId="{F27F0345-4F1C-47AF-AA84-24B763A9090E}"/>
    <dgm:cxn modelId="{87E2D999-02CD-48CF-9095-A976103AE851}" type="presOf" srcId="{3FA21B4C-329E-40E9-A4FB-0E7525371F85}" destId="{BD26F5C4-68F2-4C0F-8B0F-E9588D232B84}" srcOrd="0" destOrd="0" presId="urn:microsoft.com/office/officeart/2005/8/layout/vList2"/>
    <dgm:cxn modelId="{4ED49338-96DE-4E69-92EF-D3F67CDC6EB4}" type="presOf" srcId="{F4552A02-62ED-4656-B93E-3D32892B580E}" destId="{5A28540F-C2BB-477B-BB12-4AAE7D500D5D}" srcOrd="0" destOrd="0" presId="urn:microsoft.com/office/officeart/2005/8/layout/vList2"/>
    <dgm:cxn modelId="{3F998C04-E86F-415C-88E0-3F012572CC58}" type="presParOf" srcId="{5A28540F-C2BB-477B-BB12-4AAE7D500D5D}" destId="{BD26F5C4-68F2-4C0F-8B0F-E9588D232B8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22030E-F8CF-43B5-9609-B2121C4E796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5EC69B-14BC-41CF-9CF7-0A99EE167E9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800" b="1" i="1" dirty="0" smtClean="0"/>
            <a:t>Таможенный тариф</a:t>
          </a:r>
          <a:r>
            <a:rPr lang="ru-RU" sz="1800" b="0" i="1" dirty="0" smtClean="0"/>
            <a:t> </a:t>
          </a:r>
          <a:r>
            <a:rPr lang="ru-RU" sz="1800" b="0" i="0" dirty="0" smtClean="0"/>
            <a:t>– это свод ставок таможенных пошлин, которые применяются к товарам, перемещаемым через таможенную границу, систематизированный в соответствии с товарной номенклатурой внешнеэкономической деятельности</a:t>
          </a:r>
          <a:endParaRPr lang="ru-RU" sz="1800" dirty="0"/>
        </a:p>
      </dgm:t>
    </dgm:pt>
    <dgm:pt modelId="{8C9E5EFD-DDE3-4CF8-A0F0-9FF0C822EED2}" type="parTrans" cxnId="{B04A1514-8FBD-4742-9DCF-5A419B1F2E9A}">
      <dgm:prSet/>
      <dgm:spPr/>
      <dgm:t>
        <a:bodyPr/>
        <a:lstStyle/>
        <a:p>
          <a:endParaRPr lang="ru-RU"/>
        </a:p>
      </dgm:t>
    </dgm:pt>
    <dgm:pt modelId="{1DC98679-B535-4CEA-87DE-4D944A2FE7AC}" type="sibTrans" cxnId="{B04A1514-8FBD-4742-9DCF-5A419B1F2E9A}">
      <dgm:prSet/>
      <dgm:spPr/>
      <dgm:t>
        <a:bodyPr/>
        <a:lstStyle/>
        <a:p>
          <a:endParaRPr lang="ru-RU"/>
        </a:p>
      </dgm:t>
    </dgm:pt>
    <dgm:pt modelId="{E87D107E-833C-4DCD-8758-FF902186C264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800" b="1" i="1" dirty="0" smtClean="0"/>
            <a:t>Таможенная пошлина</a:t>
          </a:r>
          <a:r>
            <a:rPr lang="ru-RU" sz="1800" b="0" i="1" dirty="0" smtClean="0"/>
            <a:t> </a:t>
          </a:r>
          <a:r>
            <a:rPr lang="ru-RU" sz="1800" b="0" i="0" dirty="0" smtClean="0"/>
            <a:t>– это обязательный платеж, взимаемый таможенными органами в связи с перемещением товаров через таможенную границу</a:t>
          </a:r>
          <a:endParaRPr lang="ru-RU" sz="1800" dirty="0"/>
        </a:p>
      </dgm:t>
    </dgm:pt>
    <dgm:pt modelId="{FCB6847E-0D7B-44A0-B463-F3D82C8BFC65}" type="parTrans" cxnId="{3489FFDB-A40C-409A-AC7B-3536A4BCCD50}">
      <dgm:prSet/>
      <dgm:spPr/>
      <dgm:t>
        <a:bodyPr/>
        <a:lstStyle/>
        <a:p>
          <a:endParaRPr lang="ru-RU"/>
        </a:p>
      </dgm:t>
    </dgm:pt>
    <dgm:pt modelId="{F232A8B9-14AA-40EA-8FB2-54864036285B}" type="sibTrans" cxnId="{3489FFDB-A40C-409A-AC7B-3536A4BCCD50}">
      <dgm:prSet/>
      <dgm:spPr/>
      <dgm:t>
        <a:bodyPr/>
        <a:lstStyle/>
        <a:p>
          <a:endParaRPr lang="ru-RU"/>
        </a:p>
      </dgm:t>
    </dgm:pt>
    <dgm:pt modelId="{6A04175F-770A-40B7-A74F-1BEB9CB1563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800" b="1" i="1" dirty="0" smtClean="0"/>
            <a:t>Таможенная процедура </a:t>
          </a:r>
          <a:r>
            <a:rPr lang="ru-RU" sz="1800" b="0" i="0" dirty="0" smtClean="0"/>
            <a:t>– это совокупность норм, определяющих для таможенных целей требования и условия пользования и(или) распоряжения товарами на таможенной территории таможенного союза или за</a:t>
          </a:r>
          <a:br>
            <a:rPr lang="ru-RU" sz="1800" b="0" i="0" dirty="0" smtClean="0"/>
          </a:br>
          <a:r>
            <a:rPr lang="ru-RU" sz="1800" b="0" i="0" dirty="0" smtClean="0"/>
            <a:t>ее пределами.</a:t>
          </a:r>
          <a:br>
            <a:rPr lang="ru-RU" sz="1800" b="0" i="0" dirty="0" smtClean="0"/>
          </a:br>
          <a:endParaRPr lang="ru-RU" sz="1800" dirty="0"/>
        </a:p>
      </dgm:t>
    </dgm:pt>
    <dgm:pt modelId="{BDB0B73D-FEF3-466F-91D4-CEC7AD39AF60}" type="parTrans" cxnId="{C90CF561-3016-4836-BE70-7656BE137228}">
      <dgm:prSet/>
      <dgm:spPr/>
      <dgm:t>
        <a:bodyPr/>
        <a:lstStyle/>
        <a:p>
          <a:endParaRPr lang="ru-RU"/>
        </a:p>
      </dgm:t>
    </dgm:pt>
    <dgm:pt modelId="{FB49154F-727C-4774-BCD7-2246008E8344}" type="sibTrans" cxnId="{C90CF561-3016-4836-BE70-7656BE137228}">
      <dgm:prSet/>
      <dgm:spPr/>
      <dgm:t>
        <a:bodyPr/>
        <a:lstStyle/>
        <a:p>
          <a:endParaRPr lang="ru-RU"/>
        </a:p>
      </dgm:t>
    </dgm:pt>
    <dgm:pt modelId="{9ECDF72D-819F-4566-9E2A-17C606333A8A}" type="pres">
      <dgm:prSet presAssocID="{DD22030E-F8CF-43B5-9609-B2121C4E796B}" presName="Name0" presStyleCnt="0">
        <dgm:presLayoutVars>
          <dgm:chMax val="7"/>
          <dgm:chPref val="7"/>
          <dgm:dir/>
        </dgm:presLayoutVars>
      </dgm:prSet>
      <dgm:spPr/>
    </dgm:pt>
    <dgm:pt modelId="{18FD91FD-7A90-429B-9C69-4FEB4FC6B8A8}" type="pres">
      <dgm:prSet presAssocID="{DD22030E-F8CF-43B5-9609-B2121C4E796B}" presName="Name1" presStyleCnt="0"/>
      <dgm:spPr/>
    </dgm:pt>
    <dgm:pt modelId="{FD4A4886-B05E-4CB6-A255-87123A27DFE0}" type="pres">
      <dgm:prSet presAssocID="{DD22030E-F8CF-43B5-9609-B2121C4E796B}" presName="cycle" presStyleCnt="0"/>
      <dgm:spPr/>
    </dgm:pt>
    <dgm:pt modelId="{05FC8419-E895-43F8-941B-EF7F527920BD}" type="pres">
      <dgm:prSet presAssocID="{DD22030E-F8CF-43B5-9609-B2121C4E796B}" presName="srcNode" presStyleLbl="node1" presStyleIdx="0" presStyleCnt="3"/>
      <dgm:spPr/>
    </dgm:pt>
    <dgm:pt modelId="{CFB12200-907E-441B-A812-58BBEFAFD458}" type="pres">
      <dgm:prSet presAssocID="{DD22030E-F8CF-43B5-9609-B2121C4E796B}" presName="conn" presStyleLbl="parChTrans1D2" presStyleIdx="0" presStyleCnt="1"/>
      <dgm:spPr/>
    </dgm:pt>
    <dgm:pt modelId="{D240D9BE-36A6-41B0-811E-8B7EE920C4C1}" type="pres">
      <dgm:prSet presAssocID="{DD22030E-F8CF-43B5-9609-B2121C4E796B}" presName="extraNode" presStyleLbl="node1" presStyleIdx="0" presStyleCnt="3"/>
      <dgm:spPr/>
    </dgm:pt>
    <dgm:pt modelId="{54415592-1321-4E10-84A8-D1E9D792B7A2}" type="pres">
      <dgm:prSet presAssocID="{DD22030E-F8CF-43B5-9609-B2121C4E796B}" presName="dstNode" presStyleLbl="node1" presStyleIdx="0" presStyleCnt="3"/>
      <dgm:spPr/>
    </dgm:pt>
    <dgm:pt modelId="{97B0FF0F-85EC-4814-B656-45CC771C0380}" type="pres">
      <dgm:prSet presAssocID="{655EC69B-14BC-41CF-9CF7-0A99EE167E93}" presName="text_1" presStyleLbl="node1" presStyleIdx="0" presStyleCnt="3" custScaleY="132749">
        <dgm:presLayoutVars>
          <dgm:bulletEnabled val="1"/>
        </dgm:presLayoutVars>
      </dgm:prSet>
      <dgm:spPr/>
    </dgm:pt>
    <dgm:pt modelId="{C5E8D2D2-1550-478A-BEF1-7FA3744CB333}" type="pres">
      <dgm:prSet presAssocID="{655EC69B-14BC-41CF-9CF7-0A99EE167E93}" presName="accent_1" presStyleCnt="0"/>
      <dgm:spPr/>
    </dgm:pt>
    <dgm:pt modelId="{E88BFCFB-2CCE-4842-B4D7-E00F56F5162D}" type="pres">
      <dgm:prSet presAssocID="{655EC69B-14BC-41CF-9CF7-0A99EE167E93}" presName="accentRepeatNode" presStyleLbl="solidFgAcc1" presStyleIdx="0" presStyleCnt="3"/>
      <dgm:spPr/>
    </dgm:pt>
    <dgm:pt modelId="{7D01D3E3-E272-4B5B-8B0F-FAAB4A5DB923}" type="pres">
      <dgm:prSet presAssocID="{E87D107E-833C-4DCD-8758-FF902186C264}" presName="text_2" presStyleLbl="node1" presStyleIdx="1" presStyleCnt="3" custScaleY="125731">
        <dgm:presLayoutVars>
          <dgm:bulletEnabled val="1"/>
        </dgm:presLayoutVars>
      </dgm:prSet>
      <dgm:spPr/>
    </dgm:pt>
    <dgm:pt modelId="{12C35A6C-7F29-4D24-8715-EC8A487D27DF}" type="pres">
      <dgm:prSet presAssocID="{E87D107E-833C-4DCD-8758-FF902186C264}" presName="accent_2" presStyleCnt="0"/>
      <dgm:spPr/>
    </dgm:pt>
    <dgm:pt modelId="{3D1F81EE-B604-46CE-A5DA-8D8718F196F1}" type="pres">
      <dgm:prSet presAssocID="{E87D107E-833C-4DCD-8758-FF902186C264}" presName="accentRepeatNode" presStyleLbl="solidFgAcc1" presStyleIdx="1" presStyleCnt="3"/>
      <dgm:spPr/>
    </dgm:pt>
    <dgm:pt modelId="{9DAAF60E-FA7E-41A4-8380-B2729BFC8716}" type="pres">
      <dgm:prSet presAssocID="{6A04175F-770A-40B7-A74F-1BEB9CB1563F}" presName="text_3" presStyleLbl="node1" presStyleIdx="2" presStyleCnt="3" custScaleY="147369">
        <dgm:presLayoutVars>
          <dgm:bulletEnabled val="1"/>
        </dgm:presLayoutVars>
      </dgm:prSet>
      <dgm:spPr/>
    </dgm:pt>
    <dgm:pt modelId="{8C7FC58B-2AD8-4EE0-9357-DA69D5EAA41C}" type="pres">
      <dgm:prSet presAssocID="{6A04175F-770A-40B7-A74F-1BEB9CB1563F}" presName="accent_3" presStyleCnt="0"/>
      <dgm:spPr/>
    </dgm:pt>
    <dgm:pt modelId="{6A0E37A6-115F-4A09-8F1C-70A1B9D7BC90}" type="pres">
      <dgm:prSet presAssocID="{6A04175F-770A-40B7-A74F-1BEB9CB1563F}" presName="accentRepeatNode" presStyleLbl="solidFgAcc1" presStyleIdx="2" presStyleCnt="3"/>
      <dgm:spPr/>
    </dgm:pt>
  </dgm:ptLst>
  <dgm:cxnLst>
    <dgm:cxn modelId="{943916BF-A895-4355-A0E1-7B5577A5F275}" type="presOf" srcId="{E87D107E-833C-4DCD-8758-FF902186C264}" destId="{7D01D3E3-E272-4B5B-8B0F-FAAB4A5DB923}" srcOrd="0" destOrd="0" presId="urn:microsoft.com/office/officeart/2008/layout/VerticalCurvedList"/>
    <dgm:cxn modelId="{C90CF561-3016-4836-BE70-7656BE137228}" srcId="{DD22030E-F8CF-43B5-9609-B2121C4E796B}" destId="{6A04175F-770A-40B7-A74F-1BEB9CB1563F}" srcOrd="2" destOrd="0" parTransId="{BDB0B73D-FEF3-466F-91D4-CEC7AD39AF60}" sibTransId="{FB49154F-727C-4774-BCD7-2246008E8344}"/>
    <dgm:cxn modelId="{0AA71CB1-D2DA-4F29-ACDE-1C6B025A738E}" type="presOf" srcId="{6A04175F-770A-40B7-A74F-1BEB9CB1563F}" destId="{9DAAF60E-FA7E-41A4-8380-B2729BFC8716}" srcOrd="0" destOrd="0" presId="urn:microsoft.com/office/officeart/2008/layout/VerticalCurvedList"/>
    <dgm:cxn modelId="{B04A1514-8FBD-4742-9DCF-5A419B1F2E9A}" srcId="{DD22030E-F8CF-43B5-9609-B2121C4E796B}" destId="{655EC69B-14BC-41CF-9CF7-0A99EE167E93}" srcOrd="0" destOrd="0" parTransId="{8C9E5EFD-DDE3-4CF8-A0F0-9FF0C822EED2}" sibTransId="{1DC98679-B535-4CEA-87DE-4D944A2FE7AC}"/>
    <dgm:cxn modelId="{5948A404-30D3-4AA0-8533-675718AC1236}" type="presOf" srcId="{1DC98679-B535-4CEA-87DE-4D944A2FE7AC}" destId="{CFB12200-907E-441B-A812-58BBEFAFD458}" srcOrd="0" destOrd="0" presId="urn:microsoft.com/office/officeart/2008/layout/VerticalCurvedList"/>
    <dgm:cxn modelId="{67380058-AE1F-4599-8475-78BD331C155D}" type="presOf" srcId="{655EC69B-14BC-41CF-9CF7-0A99EE167E93}" destId="{97B0FF0F-85EC-4814-B656-45CC771C0380}" srcOrd="0" destOrd="0" presId="urn:microsoft.com/office/officeart/2008/layout/VerticalCurvedList"/>
    <dgm:cxn modelId="{3489FFDB-A40C-409A-AC7B-3536A4BCCD50}" srcId="{DD22030E-F8CF-43B5-9609-B2121C4E796B}" destId="{E87D107E-833C-4DCD-8758-FF902186C264}" srcOrd="1" destOrd="0" parTransId="{FCB6847E-0D7B-44A0-B463-F3D82C8BFC65}" sibTransId="{F232A8B9-14AA-40EA-8FB2-54864036285B}"/>
    <dgm:cxn modelId="{750AE90F-2636-4C73-8534-BE1C56D9D7BE}" type="presOf" srcId="{DD22030E-F8CF-43B5-9609-B2121C4E796B}" destId="{9ECDF72D-819F-4566-9E2A-17C606333A8A}" srcOrd="0" destOrd="0" presId="urn:microsoft.com/office/officeart/2008/layout/VerticalCurvedList"/>
    <dgm:cxn modelId="{CF94E132-641F-487F-939C-8E614E52AC59}" type="presParOf" srcId="{9ECDF72D-819F-4566-9E2A-17C606333A8A}" destId="{18FD91FD-7A90-429B-9C69-4FEB4FC6B8A8}" srcOrd="0" destOrd="0" presId="urn:microsoft.com/office/officeart/2008/layout/VerticalCurvedList"/>
    <dgm:cxn modelId="{A679D275-E444-4482-948B-A9A364C09EB6}" type="presParOf" srcId="{18FD91FD-7A90-429B-9C69-4FEB4FC6B8A8}" destId="{FD4A4886-B05E-4CB6-A255-87123A27DFE0}" srcOrd="0" destOrd="0" presId="urn:microsoft.com/office/officeart/2008/layout/VerticalCurvedList"/>
    <dgm:cxn modelId="{5B01B3A7-1696-49E5-B1D4-65DB69879F65}" type="presParOf" srcId="{FD4A4886-B05E-4CB6-A255-87123A27DFE0}" destId="{05FC8419-E895-43F8-941B-EF7F527920BD}" srcOrd="0" destOrd="0" presId="urn:microsoft.com/office/officeart/2008/layout/VerticalCurvedList"/>
    <dgm:cxn modelId="{0A9C3A4E-C02A-45DA-A3F0-A0C1AE9F92BD}" type="presParOf" srcId="{FD4A4886-B05E-4CB6-A255-87123A27DFE0}" destId="{CFB12200-907E-441B-A812-58BBEFAFD458}" srcOrd="1" destOrd="0" presId="urn:microsoft.com/office/officeart/2008/layout/VerticalCurvedList"/>
    <dgm:cxn modelId="{8D1E64E2-0E98-41C4-B906-58C4F280B018}" type="presParOf" srcId="{FD4A4886-B05E-4CB6-A255-87123A27DFE0}" destId="{D240D9BE-36A6-41B0-811E-8B7EE920C4C1}" srcOrd="2" destOrd="0" presId="urn:microsoft.com/office/officeart/2008/layout/VerticalCurvedList"/>
    <dgm:cxn modelId="{64A28624-C2BA-4E99-A23C-C85DD1B1B72F}" type="presParOf" srcId="{FD4A4886-B05E-4CB6-A255-87123A27DFE0}" destId="{54415592-1321-4E10-84A8-D1E9D792B7A2}" srcOrd="3" destOrd="0" presId="urn:microsoft.com/office/officeart/2008/layout/VerticalCurvedList"/>
    <dgm:cxn modelId="{086CF3FE-79E7-44A0-99CC-3C65DDAF3D48}" type="presParOf" srcId="{18FD91FD-7A90-429B-9C69-4FEB4FC6B8A8}" destId="{97B0FF0F-85EC-4814-B656-45CC771C0380}" srcOrd="1" destOrd="0" presId="urn:microsoft.com/office/officeart/2008/layout/VerticalCurvedList"/>
    <dgm:cxn modelId="{C2497BB0-602E-4341-AD8F-CB327DDBB755}" type="presParOf" srcId="{18FD91FD-7A90-429B-9C69-4FEB4FC6B8A8}" destId="{C5E8D2D2-1550-478A-BEF1-7FA3744CB333}" srcOrd="2" destOrd="0" presId="urn:microsoft.com/office/officeart/2008/layout/VerticalCurvedList"/>
    <dgm:cxn modelId="{39887FFF-E260-4182-A81B-E41B9DB569FE}" type="presParOf" srcId="{C5E8D2D2-1550-478A-BEF1-7FA3744CB333}" destId="{E88BFCFB-2CCE-4842-B4D7-E00F56F5162D}" srcOrd="0" destOrd="0" presId="urn:microsoft.com/office/officeart/2008/layout/VerticalCurvedList"/>
    <dgm:cxn modelId="{84756850-9FF7-4434-AA14-E435DD4CBC35}" type="presParOf" srcId="{18FD91FD-7A90-429B-9C69-4FEB4FC6B8A8}" destId="{7D01D3E3-E272-4B5B-8B0F-FAAB4A5DB923}" srcOrd="3" destOrd="0" presId="urn:microsoft.com/office/officeart/2008/layout/VerticalCurvedList"/>
    <dgm:cxn modelId="{B13A425C-C865-479D-B82A-1D6557995361}" type="presParOf" srcId="{18FD91FD-7A90-429B-9C69-4FEB4FC6B8A8}" destId="{12C35A6C-7F29-4D24-8715-EC8A487D27DF}" srcOrd="4" destOrd="0" presId="urn:microsoft.com/office/officeart/2008/layout/VerticalCurvedList"/>
    <dgm:cxn modelId="{E0EA7C36-E895-414D-BC6B-7B0A039AE5C6}" type="presParOf" srcId="{12C35A6C-7F29-4D24-8715-EC8A487D27DF}" destId="{3D1F81EE-B604-46CE-A5DA-8D8718F196F1}" srcOrd="0" destOrd="0" presId="urn:microsoft.com/office/officeart/2008/layout/VerticalCurvedList"/>
    <dgm:cxn modelId="{4D24EFFA-39E9-483D-B792-EC9A3FCEB755}" type="presParOf" srcId="{18FD91FD-7A90-429B-9C69-4FEB4FC6B8A8}" destId="{9DAAF60E-FA7E-41A4-8380-B2729BFC8716}" srcOrd="5" destOrd="0" presId="urn:microsoft.com/office/officeart/2008/layout/VerticalCurvedList"/>
    <dgm:cxn modelId="{392DBD49-191D-4605-A53D-DF879B88F7FA}" type="presParOf" srcId="{18FD91FD-7A90-429B-9C69-4FEB4FC6B8A8}" destId="{8C7FC58B-2AD8-4EE0-9357-DA69D5EAA41C}" srcOrd="6" destOrd="0" presId="urn:microsoft.com/office/officeart/2008/layout/VerticalCurvedList"/>
    <dgm:cxn modelId="{2B198FC1-73C7-4580-8193-8D45B5A19DC2}" type="presParOf" srcId="{8C7FC58B-2AD8-4EE0-9357-DA69D5EAA41C}" destId="{6A0E37A6-115F-4A09-8F1C-70A1B9D7BC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284A36-53CA-4CF5-841B-C06DDC82BC7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2A367C2-24BC-4840-A6B0-49DD95BAF697}">
      <dgm:prSet/>
      <dgm:spPr/>
      <dgm:t>
        <a:bodyPr/>
        <a:lstStyle/>
        <a:p>
          <a:pPr rtl="0"/>
          <a:r>
            <a:rPr lang="ru-RU" b="0" i="0" smtClean="0"/>
            <a:t>метод государственного регулирования внешней торговли товарами, осуществляемый путем введения, прекращения действия количественных ограничений и иных мер государственного регулирования внешнеторговой деятельности, отличных от мер таможенно-тарифного регулирования</a:t>
          </a:r>
          <a:endParaRPr lang="ru-RU"/>
        </a:p>
      </dgm:t>
    </dgm:pt>
    <dgm:pt modelId="{5DF3540B-397C-426A-8687-2D977E0F4C4A}" type="parTrans" cxnId="{66B963BA-055E-49A5-8E57-E42D609AE326}">
      <dgm:prSet/>
      <dgm:spPr/>
      <dgm:t>
        <a:bodyPr/>
        <a:lstStyle/>
        <a:p>
          <a:endParaRPr lang="ru-RU"/>
        </a:p>
      </dgm:t>
    </dgm:pt>
    <dgm:pt modelId="{B330B2EB-4703-40CE-A58E-DAD2E67163FD}" type="sibTrans" cxnId="{66B963BA-055E-49A5-8E57-E42D609AE326}">
      <dgm:prSet/>
      <dgm:spPr/>
      <dgm:t>
        <a:bodyPr/>
        <a:lstStyle/>
        <a:p>
          <a:endParaRPr lang="ru-RU"/>
        </a:p>
      </dgm:t>
    </dgm:pt>
    <dgm:pt modelId="{28572EBA-9F8E-4782-9EB8-F25A21238BBC}" type="pres">
      <dgm:prSet presAssocID="{34284A36-53CA-4CF5-841B-C06DDC82BC77}" presName="linear" presStyleCnt="0">
        <dgm:presLayoutVars>
          <dgm:animLvl val="lvl"/>
          <dgm:resizeHandles val="exact"/>
        </dgm:presLayoutVars>
      </dgm:prSet>
      <dgm:spPr/>
    </dgm:pt>
    <dgm:pt modelId="{1465A714-6D41-4973-9296-E22A79524B71}" type="pres">
      <dgm:prSet presAssocID="{62A367C2-24BC-4840-A6B0-49DD95BAF69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D72CA0D-4D78-4F78-8FB3-C9540F426F1A}" type="presOf" srcId="{62A367C2-24BC-4840-A6B0-49DD95BAF697}" destId="{1465A714-6D41-4973-9296-E22A79524B71}" srcOrd="0" destOrd="0" presId="urn:microsoft.com/office/officeart/2005/8/layout/vList2"/>
    <dgm:cxn modelId="{69947CA2-C785-4A63-931A-AD3FAC622D38}" type="presOf" srcId="{34284A36-53CA-4CF5-841B-C06DDC82BC77}" destId="{28572EBA-9F8E-4782-9EB8-F25A21238BBC}" srcOrd="0" destOrd="0" presId="urn:microsoft.com/office/officeart/2005/8/layout/vList2"/>
    <dgm:cxn modelId="{66B963BA-055E-49A5-8E57-E42D609AE326}" srcId="{34284A36-53CA-4CF5-841B-C06DDC82BC77}" destId="{62A367C2-24BC-4840-A6B0-49DD95BAF697}" srcOrd="0" destOrd="0" parTransId="{5DF3540B-397C-426A-8687-2D977E0F4C4A}" sibTransId="{B330B2EB-4703-40CE-A58E-DAD2E67163FD}"/>
    <dgm:cxn modelId="{ECD5058C-D014-4049-BE62-01C0706D3ACE}" type="presParOf" srcId="{28572EBA-9F8E-4782-9EB8-F25A21238BBC}" destId="{1465A714-6D41-4973-9296-E22A79524B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60B930-5C33-4306-9289-ACBF4514884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D08F1E-6C12-4E9F-BE7E-06DCAB6246E0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ru-RU" sz="1800" b="1" i="1" dirty="0" smtClean="0"/>
            <a:t>Квотирование</a:t>
          </a:r>
          <a:r>
            <a:rPr lang="ru-RU" sz="1800" b="0" i="1" dirty="0" smtClean="0"/>
            <a:t> </a:t>
          </a:r>
          <a:r>
            <a:rPr lang="ru-RU" sz="1800" b="0" i="0" dirty="0" smtClean="0"/>
            <a:t>– введение количественных и стоимостных ограничений ввоза и вывоза товаров на определенный срок по отдельным видам товаров, странам или группам стран.</a:t>
          </a:r>
          <a:endParaRPr lang="ru-RU" sz="1800" dirty="0"/>
        </a:p>
      </dgm:t>
    </dgm:pt>
    <dgm:pt modelId="{C7A0132A-9BF1-4693-B168-35FDB25A8AC0}" type="parTrans" cxnId="{AD5291A6-DA1F-4288-8CD7-B166895BB583}">
      <dgm:prSet/>
      <dgm:spPr/>
      <dgm:t>
        <a:bodyPr/>
        <a:lstStyle/>
        <a:p>
          <a:endParaRPr lang="ru-RU"/>
        </a:p>
      </dgm:t>
    </dgm:pt>
    <dgm:pt modelId="{48952D79-8340-4DE0-85A5-685D35496132}" type="sibTrans" cxnId="{AD5291A6-DA1F-4288-8CD7-B166895BB583}">
      <dgm:prSet/>
      <dgm:spPr/>
      <dgm:t>
        <a:bodyPr/>
        <a:lstStyle/>
        <a:p>
          <a:endParaRPr lang="ru-RU"/>
        </a:p>
      </dgm:t>
    </dgm:pt>
    <dgm:pt modelId="{17DC14E2-898C-4B05-AADC-ED290DAD7A3B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ru-RU" sz="1800" b="1" i="1" dirty="0" smtClean="0"/>
            <a:t>Лицензирование </a:t>
          </a:r>
          <a:r>
            <a:rPr lang="ru-RU" sz="1800" b="1" i="0" dirty="0" smtClean="0"/>
            <a:t>–</a:t>
          </a:r>
          <a:r>
            <a:rPr lang="ru-RU" sz="1800" b="0" i="0" dirty="0" smtClean="0"/>
            <a:t> это разрешение на ввоз, вывоз или транзит товаров, свободное перемещение которых через таможенную границу не допускается.</a:t>
          </a:r>
          <a:endParaRPr lang="ru-RU" sz="1800" dirty="0"/>
        </a:p>
      </dgm:t>
    </dgm:pt>
    <dgm:pt modelId="{4EB77531-EA86-41B3-9128-425084E5C490}" type="parTrans" cxnId="{19C1F44D-E95F-43C5-A471-D48987A804DD}">
      <dgm:prSet/>
      <dgm:spPr/>
      <dgm:t>
        <a:bodyPr/>
        <a:lstStyle/>
        <a:p>
          <a:endParaRPr lang="ru-RU"/>
        </a:p>
      </dgm:t>
    </dgm:pt>
    <dgm:pt modelId="{7C9CB06A-D073-4BB7-A49D-F14522CD24A8}" type="sibTrans" cxnId="{19C1F44D-E95F-43C5-A471-D48987A804DD}">
      <dgm:prSet/>
      <dgm:spPr/>
      <dgm:t>
        <a:bodyPr/>
        <a:lstStyle/>
        <a:p>
          <a:endParaRPr lang="ru-RU"/>
        </a:p>
      </dgm:t>
    </dgm:pt>
    <dgm:pt modelId="{2FFA0DEB-F7A7-4E63-A1F8-5E66603B3DB0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ru-RU" sz="1800" b="1" i="1" dirty="0" smtClean="0"/>
            <a:t>Сертификация</a:t>
          </a:r>
          <a:r>
            <a:rPr lang="ru-RU" sz="1800" b="0" i="1" dirty="0" smtClean="0"/>
            <a:t> </a:t>
          </a:r>
          <a:r>
            <a:rPr lang="ru-RU" sz="1800" b="0" i="0" dirty="0" smtClean="0"/>
            <a:t>– деятельность по подтверждению соответствия продукции установленным требованиям.</a:t>
          </a:r>
          <a:endParaRPr lang="ru-RU" sz="1800" dirty="0"/>
        </a:p>
      </dgm:t>
    </dgm:pt>
    <dgm:pt modelId="{8F4B6666-2AC9-4F53-B461-45183FD21CBA}" type="parTrans" cxnId="{A6FED1DB-4CF8-41EE-A72B-3B44D13FDAE7}">
      <dgm:prSet/>
      <dgm:spPr/>
      <dgm:t>
        <a:bodyPr/>
        <a:lstStyle/>
        <a:p>
          <a:endParaRPr lang="ru-RU"/>
        </a:p>
      </dgm:t>
    </dgm:pt>
    <dgm:pt modelId="{A21EE828-FDA7-4F9B-ABC3-17E9EA48B33A}" type="sibTrans" cxnId="{A6FED1DB-4CF8-41EE-A72B-3B44D13FDAE7}">
      <dgm:prSet/>
      <dgm:spPr/>
      <dgm:t>
        <a:bodyPr/>
        <a:lstStyle/>
        <a:p>
          <a:endParaRPr lang="ru-RU"/>
        </a:p>
      </dgm:t>
    </dgm:pt>
    <dgm:pt modelId="{C3955626-DAF9-4FD4-9402-98BEF506CCB5}">
      <dgm:prSet custT="1"/>
      <dgm:spPr/>
      <dgm:t>
        <a:bodyPr/>
        <a:lstStyle/>
        <a:p>
          <a:pPr rtl="0"/>
          <a:r>
            <a:rPr lang="ru-RU" sz="1800" b="1" i="1" dirty="0" smtClean="0"/>
            <a:t>Разрешительная система</a:t>
          </a:r>
          <a:r>
            <a:rPr lang="ru-RU" sz="1800" b="0" i="1" dirty="0" smtClean="0"/>
            <a:t> </a:t>
          </a:r>
          <a:r>
            <a:rPr lang="ru-RU" sz="1800" b="0" i="0" dirty="0" smtClean="0"/>
            <a:t>– представление в таможенные органы при производстве таможенного оформления и контроля разрешений различных государственных органов.</a:t>
          </a:r>
          <a:endParaRPr lang="ru-RU" sz="1800" dirty="0"/>
        </a:p>
      </dgm:t>
    </dgm:pt>
    <dgm:pt modelId="{CF6FE14C-D52E-44E8-950B-0665906D918E}" type="parTrans" cxnId="{D96CB314-C6CA-4334-94CA-0BDC13F29B1D}">
      <dgm:prSet/>
      <dgm:spPr/>
      <dgm:t>
        <a:bodyPr/>
        <a:lstStyle/>
        <a:p>
          <a:endParaRPr lang="ru-RU"/>
        </a:p>
      </dgm:t>
    </dgm:pt>
    <dgm:pt modelId="{DE75A289-2AD1-4F26-90C5-8820A48172DA}" type="sibTrans" cxnId="{D96CB314-C6CA-4334-94CA-0BDC13F29B1D}">
      <dgm:prSet/>
      <dgm:spPr/>
      <dgm:t>
        <a:bodyPr/>
        <a:lstStyle/>
        <a:p>
          <a:endParaRPr lang="ru-RU"/>
        </a:p>
      </dgm:t>
    </dgm:pt>
    <dgm:pt modelId="{2C3A2366-2A70-4F4D-B8D5-503804CD4CA3}">
      <dgm:prSet custT="1"/>
      <dgm:spPr/>
      <dgm:t>
        <a:bodyPr/>
        <a:lstStyle/>
        <a:p>
          <a:pPr rtl="0"/>
          <a:r>
            <a:rPr lang="ru-RU" sz="1800" b="1" i="1" dirty="0" smtClean="0"/>
            <a:t>Ограничение на ввоз </a:t>
          </a:r>
          <a:r>
            <a:rPr lang="ru-RU" sz="1800" b="1" i="0" dirty="0" smtClean="0"/>
            <a:t>(</a:t>
          </a:r>
          <a:r>
            <a:rPr lang="ru-RU" sz="1800" b="1" i="1" dirty="0" smtClean="0"/>
            <a:t>вывоз</a:t>
          </a:r>
          <a:r>
            <a:rPr lang="ru-RU" sz="1800" b="1" i="0" dirty="0" smtClean="0"/>
            <a:t>) </a:t>
          </a:r>
          <a:r>
            <a:rPr lang="ru-RU" sz="1800" b="1" i="1" dirty="0" smtClean="0"/>
            <a:t>товаров</a:t>
          </a:r>
          <a:r>
            <a:rPr lang="ru-RU" sz="1800" b="0" i="1" dirty="0" smtClean="0"/>
            <a:t> </a:t>
          </a:r>
          <a:r>
            <a:rPr lang="ru-RU" sz="1800" b="0" i="0" dirty="0" smtClean="0"/>
            <a:t>– установление особых требований к ввозу или вывозу некоторых товаров.</a:t>
          </a:r>
          <a:endParaRPr lang="ru-RU" sz="1800" dirty="0"/>
        </a:p>
      </dgm:t>
    </dgm:pt>
    <dgm:pt modelId="{DD504BD2-2E05-49E8-B63B-219B4F680692}" type="parTrans" cxnId="{C2DB1CD5-C8C0-4822-B3CE-6BBA68D5C0C7}">
      <dgm:prSet/>
      <dgm:spPr/>
      <dgm:t>
        <a:bodyPr/>
        <a:lstStyle/>
        <a:p>
          <a:endParaRPr lang="ru-RU"/>
        </a:p>
      </dgm:t>
    </dgm:pt>
    <dgm:pt modelId="{B5B2F0E4-6E17-49F9-B78D-E36485AB1216}" type="sibTrans" cxnId="{C2DB1CD5-C8C0-4822-B3CE-6BBA68D5C0C7}">
      <dgm:prSet/>
      <dgm:spPr/>
      <dgm:t>
        <a:bodyPr/>
        <a:lstStyle/>
        <a:p>
          <a:endParaRPr lang="ru-RU"/>
        </a:p>
      </dgm:t>
    </dgm:pt>
    <dgm:pt modelId="{AD30BA45-40A2-46DD-B033-16C23900257F}" type="pres">
      <dgm:prSet presAssocID="{6360B930-5C33-4306-9289-ACBF4514884C}" presName="Name0" presStyleCnt="0">
        <dgm:presLayoutVars>
          <dgm:chMax val="7"/>
          <dgm:chPref val="7"/>
          <dgm:dir/>
        </dgm:presLayoutVars>
      </dgm:prSet>
      <dgm:spPr/>
    </dgm:pt>
    <dgm:pt modelId="{163BE522-1AB9-4594-B177-685822780CC9}" type="pres">
      <dgm:prSet presAssocID="{6360B930-5C33-4306-9289-ACBF4514884C}" presName="Name1" presStyleCnt="0"/>
      <dgm:spPr/>
    </dgm:pt>
    <dgm:pt modelId="{D41A463C-C6C0-4196-BAD8-41056809DB16}" type="pres">
      <dgm:prSet presAssocID="{6360B930-5C33-4306-9289-ACBF4514884C}" presName="cycle" presStyleCnt="0"/>
      <dgm:spPr/>
    </dgm:pt>
    <dgm:pt modelId="{34745FBC-58C6-4AA5-84B9-166D4D557ED5}" type="pres">
      <dgm:prSet presAssocID="{6360B930-5C33-4306-9289-ACBF4514884C}" presName="srcNode" presStyleLbl="node1" presStyleIdx="0" presStyleCnt="5"/>
      <dgm:spPr/>
    </dgm:pt>
    <dgm:pt modelId="{D182ABB1-0BBC-40CB-AAC4-04D6031E2BEE}" type="pres">
      <dgm:prSet presAssocID="{6360B930-5C33-4306-9289-ACBF4514884C}" presName="conn" presStyleLbl="parChTrans1D2" presStyleIdx="0" presStyleCnt="1"/>
      <dgm:spPr/>
    </dgm:pt>
    <dgm:pt modelId="{F74B716B-EED3-4464-B967-38A853EB312F}" type="pres">
      <dgm:prSet presAssocID="{6360B930-5C33-4306-9289-ACBF4514884C}" presName="extraNode" presStyleLbl="node1" presStyleIdx="0" presStyleCnt="5"/>
      <dgm:spPr/>
    </dgm:pt>
    <dgm:pt modelId="{6732632B-8DA0-434B-A031-BD8BBB32CFC0}" type="pres">
      <dgm:prSet presAssocID="{6360B930-5C33-4306-9289-ACBF4514884C}" presName="dstNode" presStyleLbl="node1" presStyleIdx="0" presStyleCnt="5"/>
      <dgm:spPr/>
    </dgm:pt>
    <dgm:pt modelId="{ED9102AB-21D1-49A7-9A27-B88C6DE2760C}" type="pres">
      <dgm:prSet presAssocID="{0BD08F1E-6C12-4E9F-BE7E-06DCAB6246E0}" presName="text_1" presStyleLbl="node1" presStyleIdx="0" presStyleCnt="5" custScaleY="138142" custLinFactNeighborX="-255" custLinFactNeighborY="-2377">
        <dgm:presLayoutVars>
          <dgm:bulletEnabled val="1"/>
        </dgm:presLayoutVars>
      </dgm:prSet>
      <dgm:spPr/>
    </dgm:pt>
    <dgm:pt modelId="{CA9540F1-216D-4F84-BEBA-403C0948CD3E}" type="pres">
      <dgm:prSet presAssocID="{0BD08F1E-6C12-4E9F-BE7E-06DCAB6246E0}" presName="accent_1" presStyleCnt="0"/>
      <dgm:spPr/>
    </dgm:pt>
    <dgm:pt modelId="{9AFF8670-C63C-405C-9DC9-F1D208A633CB}" type="pres">
      <dgm:prSet presAssocID="{0BD08F1E-6C12-4E9F-BE7E-06DCAB6246E0}" presName="accentRepeatNode" presStyleLbl="solidFgAcc1" presStyleIdx="0" presStyleCnt="5"/>
      <dgm:spPr/>
    </dgm:pt>
    <dgm:pt modelId="{BCA596AE-17EA-4321-961A-4BACE2B02F75}" type="pres">
      <dgm:prSet presAssocID="{17DC14E2-898C-4B05-AADC-ED290DAD7A3B}" presName="text_2" presStyleLbl="node1" presStyleIdx="1" presStyleCnt="5" custScaleY="138588">
        <dgm:presLayoutVars>
          <dgm:bulletEnabled val="1"/>
        </dgm:presLayoutVars>
      </dgm:prSet>
      <dgm:spPr/>
    </dgm:pt>
    <dgm:pt modelId="{D2B7A3A1-E695-4624-B3FB-604955261E8E}" type="pres">
      <dgm:prSet presAssocID="{17DC14E2-898C-4B05-AADC-ED290DAD7A3B}" presName="accent_2" presStyleCnt="0"/>
      <dgm:spPr/>
    </dgm:pt>
    <dgm:pt modelId="{BED875CC-211F-45DF-A716-3DBC7A146097}" type="pres">
      <dgm:prSet presAssocID="{17DC14E2-898C-4B05-AADC-ED290DAD7A3B}" presName="accentRepeatNode" presStyleLbl="solidFgAcc1" presStyleIdx="1" presStyleCnt="5"/>
      <dgm:spPr/>
    </dgm:pt>
    <dgm:pt modelId="{B58E7019-964C-479F-85B5-D8F90C246EBD}" type="pres">
      <dgm:prSet presAssocID="{2FFA0DEB-F7A7-4E63-A1F8-5E66603B3DB0}" presName="text_3" presStyleLbl="node1" presStyleIdx="2" presStyleCnt="5" custScaleY="129527">
        <dgm:presLayoutVars>
          <dgm:bulletEnabled val="1"/>
        </dgm:presLayoutVars>
      </dgm:prSet>
      <dgm:spPr/>
    </dgm:pt>
    <dgm:pt modelId="{A885923B-A1CB-4D04-8D36-FF01890AEC8A}" type="pres">
      <dgm:prSet presAssocID="{2FFA0DEB-F7A7-4E63-A1F8-5E66603B3DB0}" presName="accent_3" presStyleCnt="0"/>
      <dgm:spPr/>
    </dgm:pt>
    <dgm:pt modelId="{9F83AA1A-EA9E-4E9E-9427-36716CCD3CE6}" type="pres">
      <dgm:prSet presAssocID="{2FFA0DEB-F7A7-4E63-A1F8-5E66603B3DB0}" presName="accentRepeatNode" presStyleLbl="solidFgAcc1" presStyleIdx="2" presStyleCnt="5"/>
      <dgm:spPr/>
    </dgm:pt>
    <dgm:pt modelId="{F006FCE6-792D-4B51-BACF-9A6A193E0EA6}" type="pres">
      <dgm:prSet presAssocID="{C3955626-DAF9-4FD4-9402-98BEF506CCB5}" presName="text_4" presStyleLbl="node1" presStyleIdx="3" presStyleCnt="5" custScaleY="144234">
        <dgm:presLayoutVars>
          <dgm:bulletEnabled val="1"/>
        </dgm:presLayoutVars>
      </dgm:prSet>
      <dgm:spPr/>
    </dgm:pt>
    <dgm:pt modelId="{B2C879C9-8A86-4245-9EC2-EDB3D2061F6D}" type="pres">
      <dgm:prSet presAssocID="{C3955626-DAF9-4FD4-9402-98BEF506CCB5}" presName="accent_4" presStyleCnt="0"/>
      <dgm:spPr/>
    </dgm:pt>
    <dgm:pt modelId="{5A011539-7B8F-4631-995E-B80B1A02A721}" type="pres">
      <dgm:prSet presAssocID="{C3955626-DAF9-4FD4-9402-98BEF506CCB5}" presName="accentRepeatNode" presStyleLbl="solidFgAcc1" presStyleIdx="3" presStyleCnt="5"/>
      <dgm:spPr/>
    </dgm:pt>
    <dgm:pt modelId="{C512AB83-6867-4C93-978B-C7FC80C661D6}" type="pres">
      <dgm:prSet presAssocID="{2C3A2366-2A70-4F4D-B8D5-503804CD4CA3}" presName="text_5" presStyleLbl="node1" presStyleIdx="4" presStyleCnt="5" custScaleY="135766">
        <dgm:presLayoutVars>
          <dgm:bulletEnabled val="1"/>
        </dgm:presLayoutVars>
      </dgm:prSet>
      <dgm:spPr/>
    </dgm:pt>
    <dgm:pt modelId="{8B202031-1979-4976-BD7F-7F73B34F2659}" type="pres">
      <dgm:prSet presAssocID="{2C3A2366-2A70-4F4D-B8D5-503804CD4CA3}" presName="accent_5" presStyleCnt="0"/>
      <dgm:spPr/>
    </dgm:pt>
    <dgm:pt modelId="{950C5507-E324-4174-8F2E-3FDE34109E44}" type="pres">
      <dgm:prSet presAssocID="{2C3A2366-2A70-4F4D-B8D5-503804CD4CA3}" presName="accentRepeatNode" presStyleLbl="solidFgAcc1" presStyleIdx="4" presStyleCnt="5"/>
      <dgm:spPr/>
    </dgm:pt>
  </dgm:ptLst>
  <dgm:cxnLst>
    <dgm:cxn modelId="{19C1F44D-E95F-43C5-A471-D48987A804DD}" srcId="{6360B930-5C33-4306-9289-ACBF4514884C}" destId="{17DC14E2-898C-4B05-AADC-ED290DAD7A3B}" srcOrd="1" destOrd="0" parTransId="{4EB77531-EA86-41B3-9128-425084E5C490}" sibTransId="{7C9CB06A-D073-4BB7-A49D-F14522CD24A8}"/>
    <dgm:cxn modelId="{31D8E8B7-D4C7-4011-97F8-F0CDB1D39C4E}" type="presOf" srcId="{6360B930-5C33-4306-9289-ACBF4514884C}" destId="{AD30BA45-40A2-46DD-B033-16C23900257F}" srcOrd="0" destOrd="0" presId="urn:microsoft.com/office/officeart/2008/layout/VerticalCurvedList"/>
    <dgm:cxn modelId="{3001F375-478F-4944-A8CF-9E4C3C0E2341}" type="presOf" srcId="{0BD08F1E-6C12-4E9F-BE7E-06DCAB6246E0}" destId="{ED9102AB-21D1-49A7-9A27-B88C6DE2760C}" srcOrd="0" destOrd="0" presId="urn:microsoft.com/office/officeart/2008/layout/VerticalCurvedList"/>
    <dgm:cxn modelId="{D96CB314-C6CA-4334-94CA-0BDC13F29B1D}" srcId="{6360B930-5C33-4306-9289-ACBF4514884C}" destId="{C3955626-DAF9-4FD4-9402-98BEF506CCB5}" srcOrd="3" destOrd="0" parTransId="{CF6FE14C-D52E-44E8-950B-0665906D918E}" sibTransId="{DE75A289-2AD1-4F26-90C5-8820A48172DA}"/>
    <dgm:cxn modelId="{AD5291A6-DA1F-4288-8CD7-B166895BB583}" srcId="{6360B930-5C33-4306-9289-ACBF4514884C}" destId="{0BD08F1E-6C12-4E9F-BE7E-06DCAB6246E0}" srcOrd="0" destOrd="0" parTransId="{C7A0132A-9BF1-4693-B168-35FDB25A8AC0}" sibTransId="{48952D79-8340-4DE0-85A5-685D35496132}"/>
    <dgm:cxn modelId="{A9A46C27-171E-4FE6-AAA7-78DD32ED1F7B}" type="presOf" srcId="{2FFA0DEB-F7A7-4E63-A1F8-5E66603B3DB0}" destId="{B58E7019-964C-479F-85B5-D8F90C246EBD}" srcOrd="0" destOrd="0" presId="urn:microsoft.com/office/officeart/2008/layout/VerticalCurvedList"/>
    <dgm:cxn modelId="{504411CD-2198-4B82-9671-1BCEDDAA01E9}" type="presOf" srcId="{48952D79-8340-4DE0-85A5-685D35496132}" destId="{D182ABB1-0BBC-40CB-AAC4-04D6031E2BEE}" srcOrd="0" destOrd="0" presId="urn:microsoft.com/office/officeart/2008/layout/VerticalCurvedList"/>
    <dgm:cxn modelId="{C2DB1CD5-C8C0-4822-B3CE-6BBA68D5C0C7}" srcId="{6360B930-5C33-4306-9289-ACBF4514884C}" destId="{2C3A2366-2A70-4F4D-B8D5-503804CD4CA3}" srcOrd="4" destOrd="0" parTransId="{DD504BD2-2E05-49E8-B63B-219B4F680692}" sibTransId="{B5B2F0E4-6E17-49F9-B78D-E36485AB1216}"/>
    <dgm:cxn modelId="{A6FED1DB-4CF8-41EE-A72B-3B44D13FDAE7}" srcId="{6360B930-5C33-4306-9289-ACBF4514884C}" destId="{2FFA0DEB-F7A7-4E63-A1F8-5E66603B3DB0}" srcOrd="2" destOrd="0" parTransId="{8F4B6666-2AC9-4F53-B461-45183FD21CBA}" sibTransId="{A21EE828-FDA7-4F9B-ABC3-17E9EA48B33A}"/>
    <dgm:cxn modelId="{B2FA21BB-E825-4B6E-9F1A-045D694A1C1A}" type="presOf" srcId="{C3955626-DAF9-4FD4-9402-98BEF506CCB5}" destId="{F006FCE6-792D-4B51-BACF-9A6A193E0EA6}" srcOrd="0" destOrd="0" presId="urn:microsoft.com/office/officeart/2008/layout/VerticalCurvedList"/>
    <dgm:cxn modelId="{37BE37A7-6B9F-4F8F-8F56-E3866B91E912}" type="presOf" srcId="{17DC14E2-898C-4B05-AADC-ED290DAD7A3B}" destId="{BCA596AE-17EA-4321-961A-4BACE2B02F75}" srcOrd="0" destOrd="0" presId="urn:microsoft.com/office/officeart/2008/layout/VerticalCurvedList"/>
    <dgm:cxn modelId="{C722C161-2FA5-428A-8FAC-6031140FAF6E}" type="presOf" srcId="{2C3A2366-2A70-4F4D-B8D5-503804CD4CA3}" destId="{C512AB83-6867-4C93-978B-C7FC80C661D6}" srcOrd="0" destOrd="0" presId="urn:microsoft.com/office/officeart/2008/layout/VerticalCurvedList"/>
    <dgm:cxn modelId="{8B60DFB5-BB61-43DE-B169-149FC23213DD}" type="presParOf" srcId="{AD30BA45-40A2-46DD-B033-16C23900257F}" destId="{163BE522-1AB9-4594-B177-685822780CC9}" srcOrd="0" destOrd="0" presId="urn:microsoft.com/office/officeart/2008/layout/VerticalCurvedList"/>
    <dgm:cxn modelId="{F50CE3B5-2B48-47FA-AF54-B2554FF376E8}" type="presParOf" srcId="{163BE522-1AB9-4594-B177-685822780CC9}" destId="{D41A463C-C6C0-4196-BAD8-41056809DB16}" srcOrd="0" destOrd="0" presId="urn:microsoft.com/office/officeart/2008/layout/VerticalCurvedList"/>
    <dgm:cxn modelId="{311313B7-0B0A-431B-8701-7CEBC44DD8BE}" type="presParOf" srcId="{D41A463C-C6C0-4196-BAD8-41056809DB16}" destId="{34745FBC-58C6-4AA5-84B9-166D4D557ED5}" srcOrd="0" destOrd="0" presId="urn:microsoft.com/office/officeart/2008/layout/VerticalCurvedList"/>
    <dgm:cxn modelId="{54068FD9-3AA0-43CE-B260-2CBEE0C458C8}" type="presParOf" srcId="{D41A463C-C6C0-4196-BAD8-41056809DB16}" destId="{D182ABB1-0BBC-40CB-AAC4-04D6031E2BEE}" srcOrd="1" destOrd="0" presId="urn:microsoft.com/office/officeart/2008/layout/VerticalCurvedList"/>
    <dgm:cxn modelId="{FAFF03F4-6BDB-4D8C-A1EC-9F2FB79B55BA}" type="presParOf" srcId="{D41A463C-C6C0-4196-BAD8-41056809DB16}" destId="{F74B716B-EED3-4464-B967-38A853EB312F}" srcOrd="2" destOrd="0" presId="urn:microsoft.com/office/officeart/2008/layout/VerticalCurvedList"/>
    <dgm:cxn modelId="{8B785EF1-CDF2-4B26-BAC2-F479B1705BF2}" type="presParOf" srcId="{D41A463C-C6C0-4196-BAD8-41056809DB16}" destId="{6732632B-8DA0-434B-A031-BD8BBB32CFC0}" srcOrd="3" destOrd="0" presId="urn:microsoft.com/office/officeart/2008/layout/VerticalCurvedList"/>
    <dgm:cxn modelId="{43BA70CD-47FE-44C3-9C07-61DB44F65A05}" type="presParOf" srcId="{163BE522-1AB9-4594-B177-685822780CC9}" destId="{ED9102AB-21D1-49A7-9A27-B88C6DE2760C}" srcOrd="1" destOrd="0" presId="urn:microsoft.com/office/officeart/2008/layout/VerticalCurvedList"/>
    <dgm:cxn modelId="{8D324A00-C73E-496B-B09B-8DCFB2D54DC6}" type="presParOf" srcId="{163BE522-1AB9-4594-B177-685822780CC9}" destId="{CA9540F1-216D-4F84-BEBA-403C0948CD3E}" srcOrd="2" destOrd="0" presId="urn:microsoft.com/office/officeart/2008/layout/VerticalCurvedList"/>
    <dgm:cxn modelId="{3CD621C8-B9C9-4058-8DF7-C58946D0FE11}" type="presParOf" srcId="{CA9540F1-216D-4F84-BEBA-403C0948CD3E}" destId="{9AFF8670-C63C-405C-9DC9-F1D208A633CB}" srcOrd="0" destOrd="0" presId="urn:microsoft.com/office/officeart/2008/layout/VerticalCurvedList"/>
    <dgm:cxn modelId="{8649546E-D1AA-41F5-867A-32D46714AC5E}" type="presParOf" srcId="{163BE522-1AB9-4594-B177-685822780CC9}" destId="{BCA596AE-17EA-4321-961A-4BACE2B02F75}" srcOrd="3" destOrd="0" presId="urn:microsoft.com/office/officeart/2008/layout/VerticalCurvedList"/>
    <dgm:cxn modelId="{55126398-739B-42DB-9B70-06141438C54A}" type="presParOf" srcId="{163BE522-1AB9-4594-B177-685822780CC9}" destId="{D2B7A3A1-E695-4624-B3FB-604955261E8E}" srcOrd="4" destOrd="0" presId="urn:microsoft.com/office/officeart/2008/layout/VerticalCurvedList"/>
    <dgm:cxn modelId="{9EE41C10-B0BA-4AE9-BECE-6E84F17D5447}" type="presParOf" srcId="{D2B7A3A1-E695-4624-B3FB-604955261E8E}" destId="{BED875CC-211F-45DF-A716-3DBC7A146097}" srcOrd="0" destOrd="0" presId="urn:microsoft.com/office/officeart/2008/layout/VerticalCurvedList"/>
    <dgm:cxn modelId="{803F3896-00E1-49E3-BCFB-B4902233541F}" type="presParOf" srcId="{163BE522-1AB9-4594-B177-685822780CC9}" destId="{B58E7019-964C-479F-85B5-D8F90C246EBD}" srcOrd="5" destOrd="0" presId="urn:microsoft.com/office/officeart/2008/layout/VerticalCurvedList"/>
    <dgm:cxn modelId="{582174AF-02E6-4F12-B353-A4E9CF1990B2}" type="presParOf" srcId="{163BE522-1AB9-4594-B177-685822780CC9}" destId="{A885923B-A1CB-4D04-8D36-FF01890AEC8A}" srcOrd="6" destOrd="0" presId="urn:microsoft.com/office/officeart/2008/layout/VerticalCurvedList"/>
    <dgm:cxn modelId="{50CA2498-148B-4127-8B7A-7C6A3BE1EC30}" type="presParOf" srcId="{A885923B-A1CB-4D04-8D36-FF01890AEC8A}" destId="{9F83AA1A-EA9E-4E9E-9427-36716CCD3CE6}" srcOrd="0" destOrd="0" presId="urn:microsoft.com/office/officeart/2008/layout/VerticalCurvedList"/>
    <dgm:cxn modelId="{7FE9C22F-DB1A-436C-8475-BA51BA9B4C8F}" type="presParOf" srcId="{163BE522-1AB9-4594-B177-685822780CC9}" destId="{F006FCE6-792D-4B51-BACF-9A6A193E0EA6}" srcOrd="7" destOrd="0" presId="urn:microsoft.com/office/officeart/2008/layout/VerticalCurvedList"/>
    <dgm:cxn modelId="{485EE512-C141-4F96-B0AD-306575F7CC3F}" type="presParOf" srcId="{163BE522-1AB9-4594-B177-685822780CC9}" destId="{B2C879C9-8A86-4245-9EC2-EDB3D2061F6D}" srcOrd="8" destOrd="0" presId="urn:microsoft.com/office/officeart/2008/layout/VerticalCurvedList"/>
    <dgm:cxn modelId="{44C09EE4-25EC-412E-8D0A-CCBA07AEFB8A}" type="presParOf" srcId="{B2C879C9-8A86-4245-9EC2-EDB3D2061F6D}" destId="{5A011539-7B8F-4631-995E-B80B1A02A721}" srcOrd="0" destOrd="0" presId="urn:microsoft.com/office/officeart/2008/layout/VerticalCurvedList"/>
    <dgm:cxn modelId="{B656A9E0-1967-4811-B575-5FDCE28D75D7}" type="presParOf" srcId="{163BE522-1AB9-4594-B177-685822780CC9}" destId="{C512AB83-6867-4C93-978B-C7FC80C661D6}" srcOrd="9" destOrd="0" presId="urn:microsoft.com/office/officeart/2008/layout/VerticalCurvedList"/>
    <dgm:cxn modelId="{AE8CECBC-62FE-424C-800B-F772B56E3BCD}" type="presParOf" srcId="{163BE522-1AB9-4594-B177-685822780CC9}" destId="{8B202031-1979-4976-BD7F-7F73B34F2659}" srcOrd="10" destOrd="0" presId="urn:microsoft.com/office/officeart/2008/layout/VerticalCurvedList"/>
    <dgm:cxn modelId="{8F81B127-DB23-4AC7-997C-6428BE893E25}" type="presParOf" srcId="{8B202031-1979-4976-BD7F-7F73B34F2659}" destId="{950C5507-E324-4174-8F2E-3FDE34109E4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3DB35B-38F0-4123-B7C0-13EA11F4DCC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3CF40A-AC84-4799-9770-3160A723ACF3}">
      <dgm:prSet/>
      <dgm:spPr/>
      <dgm:t>
        <a:bodyPr/>
        <a:lstStyle/>
        <a:p>
          <a:pPr rtl="0"/>
          <a:r>
            <a:rPr lang="ru-RU" b="0" i="0" dirty="0" smtClean="0"/>
            <a:t>Оценка соответствия </a:t>
          </a:r>
          <a:endParaRPr lang="ru-RU" dirty="0"/>
        </a:p>
      </dgm:t>
    </dgm:pt>
    <dgm:pt modelId="{6C26ACF4-8FD8-4B93-A25F-FB17491E7B8C}" type="parTrans" cxnId="{DAC3EF22-D52E-4F3B-8509-FA8A9C0315A6}">
      <dgm:prSet/>
      <dgm:spPr/>
      <dgm:t>
        <a:bodyPr/>
        <a:lstStyle/>
        <a:p>
          <a:endParaRPr lang="ru-RU"/>
        </a:p>
      </dgm:t>
    </dgm:pt>
    <dgm:pt modelId="{B10922A7-3E4E-4C20-92F1-EF52223C9FCE}" type="sibTrans" cxnId="{DAC3EF22-D52E-4F3B-8509-FA8A9C0315A6}">
      <dgm:prSet/>
      <dgm:spPr/>
      <dgm:t>
        <a:bodyPr/>
        <a:lstStyle/>
        <a:p>
          <a:endParaRPr lang="ru-RU"/>
        </a:p>
      </dgm:t>
    </dgm:pt>
    <dgm:pt modelId="{E80FA9AA-103F-4294-96B1-AD35F48F797B}">
      <dgm:prSet/>
      <dgm:spPr/>
      <dgm:t>
        <a:bodyPr/>
        <a:lstStyle/>
        <a:p>
          <a:pPr rtl="0"/>
          <a:r>
            <a:rPr lang="ru-RU" dirty="0" smtClean="0"/>
            <a:t>Декларирование соответствия</a:t>
          </a:r>
          <a:endParaRPr lang="ru-RU" dirty="0"/>
        </a:p>
      </dgm:t>
    </dgm:pt>
    <dgm:pt modelId="{AC20778B-EAFC-4E12-8684-0F30D25AA578}" type="parTrans" cxnId="{7564BBAB-614F-4670-958E-1C0E976A1677}">
      <dgm:prSet/>
      <dgm:spPr/>
      <dgm:t>
        <a:bodyPr/>
        <a:lstStyle/>
        <a:p>
          <a:endParaRPr lang="ru-RU"/>
        </a:p>
      </dgm:t>
    </dgm:pt>
    <dgm:pt modelId="{677C6BE2-6C06-4CAB-B156-8D4F2D5A82DC}" type="sibTrans" cxnId="{7564BBAB-614F-4670-958E-1C0E976A1677}">
      <dgm:prSet/>
      <dgm:spPr/>
      <dgm:t>
        <a:bodyPr/>
        <a:lstStyle/>
        <a:p>
          <a:endParaRPr lang="ru-RU"/>
        </a:p>
      </dgm:t>
    </dgm:pt>
    <dgm:pt modelId="{0BE568FD-6CF9-4087-9778-A969875CE5F5}">
      <dgm:prSet/>
      <dgm:spPr/>
      <dgm:t>
        <a:bodyPr/>
        <a:lstStyle/>
        <a:p>
          <a:pPr rtl="0"/>
          <a:r>
            <a:rPr lang="ru-RU" dirty="0" smtClean="0"/>
            <a:t>Сертификация</a:t>
          </a:r>
          <a:endParaRPr lang="ru-RU" dirty="0"/>
        </a:p>
      </dgm:t>
    </dgm:pt>
    <dgm:pt modelId="{A9D83611-C9AA-4AFE-B0FB-C225148E6103}" type="parTrans" cxnId="{1056D996-FA40-46FC-91BC-64B24C8C29AB}">
      <dgm:prSet/>
      <dgm:spPr/>
      <dgm:t>
        <a:bodyPr/>
        <a:lstStyle/>
        <a:p>
          <a:endParaRPr lang="ru-RU"/>
        </a:p>
      </dgm:t>
    </dgm:pt>
    <dgm:pt modelId="{C086AF34-D28E-4A4F-AB14-1324AAF68AAA}" type="sibTrans" cxnId="{1056D996-FA40-46FC-91BC-64B24C8C29AB}">
      <dgm:prSet/>
      <dgm:spPr/>
      <dgm:t>
        <a:bodyPr/>
        <a:lstStyle/>
        <a:p>
          <a:endParaRPr lang="ru-RU"/>
        </a:p>
      </dgm:t>
    </dgm:pt>
    <dgm:pt modelId="{3428A385-1F2F-453A-AA9C-B2E652502BC1}">
      <dgm:prSet/>
      <dgm:spPr/>
      <dgm:t>
        <a:bodyPr/>
        <a:lstStyle/>
        <a:p>
          <a:pPr rtl="0"/>
          <a:r>
            <a:rPr lang="ru-RU" dirty="0" smtClean="0"/>
            <a:t>Экспертиза</a:t>
          </a:r>
          <a:endParaRPr lang="ru-RU" dirty="0"/>
        </a:p>
      </dgm:t>
    </dgm:pt>
    <dgm:pt modelId="{98BD46B4-4FB8-49D5-BF16-C013B1874421}" type="parTrans" cxnId="{AE623168-87ED-4615-96F7-D61DD55365CC}">
      <dgm:prSet/>
      <dgm:spPr/>
      <dgm:t>
        <a:bodyPr/>
        <a:lstStyle/>
        <a:p>
          <a:endParaRPr lang="ru-RU"/>
        </a:p>
      </dgm:t>
    </dgm:pt>
    <dgm:pt modelId="{BD85E1BD-8F4C-4FF1-814F-6F478F9E2D9A}" type="sibTrans" cxnId="{AE623168-87ED-4615-96F7-D61DD55365CC}">
      <dgm:prSet/>
      <dgm:spPr/>
      <dgm:t>
        <a:bodyPr/>
        <a:lstStyle/>
        <a:p>
          <a:endParaRPr lang="ru-RU"/>
        </a:p>
      </dgm:t>
    </dgm:pt>
    <dgm:pt modelId="{60ACE47F-FC96-436A-A332-BDBFE5184CB1}" type="pres">
      <dgm:prSet presAssocID="{D53DB35B-38F0-4123-B7C0-13EA11F4DC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83FF9D0-A47F-4007-81BC-A55B80231437}" type="pres">
      <dgm:prSet presAssocID="{C63CF40A-AC84-4799-9770-3160A723ACF3}" presName="hierRoot1" presStyleCnt="0">
        <dgm:presLayoutVars>
          <dgm:hierBranch val="init"/>
        </dgm:presLayoutVars>
      </dgm:prSet>
      <dgm:spPr/>
    </dgm:pt>
    <dgm:pt modelId="{5ACAA622-8FAC-43E8-8BB0-A3EA7451FB7C}" type="pres">
      <dgm:prSet presAssocID="{C63CF40A-AC84-4799-9770-3160A723ACF3}" presName="rootComposite1" presStyleCnt="0"/>
      <dgm:spPr/>
    </dgm:pt>
    <dgm:pt modelId="{AE4B0D2A-58DE-47B4-8C85-C22743A238AD}" type="pres">
      <dgm:prSet presAssocID="{C63CF40A-AC84-4799-9770-3160A723ACF3}" presName="rootText1" presStyleLbl="node0" presStyleIdx="0" presStyleCnt="4" custScaleX="140815" custScaleY="171801" custLinFactY="-13365" custLinFactNeighborX="5053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BEC76F-D5C5-4F60-83E9-E34EADB3282A}" type="pres">
      <dgm:prSet presAssocID="{C63CF40A-AC84-4799-9770-3160A723ACF3}" presName="rootConnector1" presStyleLbl="node1" presStyleIdx="0" presStyleCnt="0"/>
      <dgm:spPr/>
    </dgm:pt>
    <dgm:pt modelId="{646F726B-ED53-440A-8EFA-1EB16E21AC9C}" type="pres">
      <dgm:prSet presAssocID="{C63CF40A-AC84-4799-9770-3160A723ACF3}" presName="hierChild2" presStyleCnt="0"/>
      <dgm:spPr/>
    </dgm:pt>
    <dgm:pt modelId="{F385C0B3-0D7D-45EF-A5B7-8EF9B3FD1E71}" type="pres">
      <dgm:prSet presAssocID="{C63CF40A-AC84-4799-9770-3160A723ACF3}" presName="hierChild3" presStyleCnt="0"/>
      <dgm:spPr/>
    </dgm:pt>
    <dgm:pt modelId="{A07AFA1E-1F5D-4A2D-A0EF-15DD573127DF}" type="pres">
      <dgm:prSet presAssocID="{E80FA9AA-103F-4294-96B1-AD35F48F797B}" presName="hierRoot1" presStyleCnt="0">
        <dgm:presLayoutVars>
          <dgm:hierBranch val="init"/>
        </dgm:presLayoutVars>
      </dgm:prSet>
      <dgm:spPr/>
    </dgm:pt>
    <dgm:pt modelId="{13F653AE-BBD8-4916-A54B-24FA429DDA59}" type="pres">
      <dgm:prSet presAssocID="{E80FA9AA-103F-4294-96B1-AD35F48F797B}" presName="rootComposite1" presStyleCnt="0"/>
      <dgm:spPr/>
    </dgm:pt>
    <dgm:pt modelId="{391CC55A-382B-477E-8ACE-14C4D0E8C085}" type="pres">
      <dgm:prSet presAssocID="{E80FA9AA-103F-4294-96B1-AD35F48F797B}" presName="rootText1" presStyleLbl="node0" presStyleIdx="1" presStyleCnt="4" custScaleX="148707" custScaleY="174705" custLinFactX="-7121" custLinFactNeighborX="-100000" custLinFactNeighborY="915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7A0666-D195-4D00-BD0D-6C85933F9EC0}" type="pres">
      <dgm:prSet presAssocID="{E80FA9AA-103F-4294-96B1-AD35F48F797B}" presName="rootConnector1" presStyleLbl="node1" presStyleIdx="0" presStyleCnt="0"/>
      <dgm:spPr/>
    </dgm:pt>
    <dgm:pt modelId="{BD941B92-2A00-40D5-88AF-2E51FD7747E3}" type="pres">
      <dgm:prSet presAssocID="{E80FA9AA-103F-4294-96B1-AD35F48F797B}" presName="hierChild2" presStyleCnt="0"/>
      <dgm:spPr/>
    </dgm:pt>
    <dgm:pt modelId="{4DB3BE82-3C6B-48DB-80E9-2C6B1D5633A2}" type="pres">
      <dgm:prSet presAssocID="{E80FA9AA-103F-4294-96B1-AD35F48F797B}" presName="hierChild3" presStyleCnt="0"/>
      <dgm:spPr/>
    </dgm:pt>
    <dgm:pt modelId="{98A94ABA-2643-48CF-9D0A-4E0519F4F399}" type="pres">
      <dgm:prSet presAssocID="{0BE568FD-6CF9-4087-9778-A969875CE5F5}" presName="hierRoot1" presStyleCnt="0">
        <dgm:presLayoutVars>
          <dgm:hierBranch val="init"/>
        </dgm:presLayoutVars>
      </dgm:prSet>
      <dgm:spPr/>
    </dgm:pt>
    <dgm:pt modelId="{06ADF580-767D-4704-926C-E88B4DEA222E}" type="pres">
      <dgm:prSet presAssocID="{0BE568FD-6CF9-4087-9778-A969875CE5F5}" presName="rootComposite1" presStyleCnt="0"/>
      <dgm:spPr/>
    </dgm:pt>
    <dgm:pt modelId="{C041CB2B-D523-46AF-A584-6EB604DB1CF8}" type="pres">
      <dgm:prSet presAssocID="{0BE568FD-6CF9-4087-9778-A969875CE5F5}" presName="rootText1" presStyleLbl="node0" presStyleIdx="2" presStyleCnt="4" custScaleX="147953" custScaleY="155048" custLinFactNeighborX="42359" custLinFactNeighborY="-996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A05030-2846-4B57-B1DA-9DB51DA60B54}" type="pres">
      <dgm:prSet presAssocID="{0BE568FD-6CF9-4087-9778-A969875CE5F5}" presName="rootConnector1" presStyleLbl="node1" presStyleIdx="0" presStyleCnt="0"/>
      <dgm:spPr/>
    </dgm:pt>
    <dgm:pt modelId="{C5651DCB-4D3B-4D41-879C-89AD5D2F84EF}" type="pres">
      <dgm:prSet presAssocID="{0BE568FD-6CF9-4087-9778-A969875CE5F5}" presName="hierChild2" presStyleCnt="0"/>
      <dgm:spPr/>
    </dgm:pt>
    <dgm:pt modelId="{F6087789-54BE-4976-B634-FC36BD4F88BC}" type="pres">
      <dgm:prSet presAssocID="{0BE568FD-6CF9-4087-9778-A969875CE5F5}" presName="hierChild3" presStyleCnt="0"/>
      <dgm:spPr/>
    </dgm:pt>
    <dgm:pt modelId="{B8CD4BE0-5BA4-494E-B344-5CCCB3C54BF1}" type="pres">
      <dgm:prSet presAssocID="{3428A385-1F2F-453A-AA9C-B2E652502BC1}" presName="hierRoot1" presStyleCnt="0">
        <dgm:presLayoutVars>
          <dgm:hierBranch val="init"/>
        </dgm:presLayoutVars>
      </dgm:prSet>
      <dgm:spPr/>
    </dgm:pt>
    <dgm:pt modelId="{BDB1DA1B-B52E-4AAE-A199-F46F2156BC0F}" type="pres">
      <dgm:prSet presAssocID="{3428A385-1F2F-453A-AA9C-B2E652502BC1}" presName="rootComposite1" presStyleCnt="0"/>
      <dgm:spPr/>
    </dgm:pt>
    <dgm:pt modelId="{34D8D083-4165-4656-B407-C99029EB7619}" type="pres">
      <dgm:prSet presAssocID="{3428A385-1F2F-453A-AA9C-B2E652502BC1}" presName="rootText1" presStyleLbl="node0" presStyleIdx="3" presStyleCnt="4" custScaleX="140769" custScaleY="159504" custLinFactX="-23200" custLinFactNeighborX="-100000" custLinFactNeighborY="947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C0E134-6B34-4B60-AFAE-383B5CFFD159}" type="pres">
      <dgm:prSet presAssocID="{3428A385-1F2F-453A-AA9C-B2E652502BC1}" presName="rootConnector1" presStyleLbl="node1" presStyleIdx="0" presStyleCnt="0"/>
      <dgm:spPr/>
    </dgm:pt>
    <dgm:pt modelId="{B4CA583D-B726-4D26-9281-8D561E217916}" type="pres">
      <dgm:prSet presAssocID="{3428A385-1F2F-453A-AA9C-B2E652502BC1}" presName="hierChild2" presStyleCnt="0"/>
      <dgm:spPr/>
    </dgm:pt>
    <dgm:pt modelId="{8D5A26A3-8881-4F7A-BA71-28326F879018}" type="pres">
      <dgm:prSet presAssocID="{3428A385-1F2F-453A-AA9C-B2E652502BC1}" presName="hierChild3" presStyleCnt="0"/>
      <dgm:spPr/>
    </dgm:pt>
  </dgm:ptLst>
  <dgm:cxnLst>
    <dgm:cxn modelId="{AA9C72C5-C9CB-4BE3-AC9B-B11602D85825}" type="presOf" srcId="{0BE568FD-6CF9-4087-9778-A969875CE5F5}" destId="{34A05030-2846-4B57-B1DA-9DB51DA60B54}" srcOrd="1" destOrd="0" presId="urn:microsoft.com/office/officeart/2005/8/layout/orgChart1"/>
    <dgm:cxn modelId="{DAC3EF22-D52E-4F3B-8509-FA8A9C0315A6}" srcId="{D53DB35B-38F0-4123-B7C0-13EA11F4DCC5}" destId="{C63CF40A-AC84-4799-9770-3160A723ACF3}" srcOrd="0" destOrd="0" parTransId="{6C26ACF4-8FD8-4B93-A25F-FB17491E7B8C}" sibTransId="{B10922A7-3E4E-4C20-92F1-EF52223C9FCE}"/>
    <dgm:cxn modelId="{0E9C8FD8-75F2-4DB2-A5A2-47E11647D2A4}" type="presOf" srcId="{3428A385-1F2F-453A-AA9C-B2E652502BC1}" destId="{BFC0E134-6B34-4B60-AFAE-383B5CFFD159}" srcOrd="1" destOrd="0" presId="urn:microsoft.com/office/officeart/2005/8/layout/orgChart1"/>
    <dgm:cxn modelId="{1056D996-FA40-46FC-91BC-64B24C8C29AB}" srcId="{D53DB35B-38F0-4123-B7C0-13EA11F4DCC5}" destId="{0BE568FD-6CF9-4087-9778-A969875CE5F5}" srcOrd="2" destOrd="0" parTransId="{A9D83611-C9AA-4AFE-B0FB-C225148E6103}" sibTransId="{C086AF34-D28E-4A4F-AB14-1324AAF68AAA}"/>
    <dgm:cxn modelId="{C9C61190-6403-4A10-BD2E-B42674CAEA14}" type="presOf" srcId="{E80FA9AA-103F-4294-96B1-AD35F48F797B}" destId="{B47A0666-D195-4D00-BD0D-6C85933F9EC0}" srcOrd="1" destOrd="0" presId="urn:microsoft.com/office/officeart/2005/8/layout/orgChart1"/>
    <dgm:cxn modelId="{19956838-B008-42F4-A960-4BEC82D614CE}" type="presOf" srcId="{C63CF40A-AC84-4799-9770-3160A723ACF3}" destId="{4ABEC76F-D5C5-4F60-83E9-E34EADB3282A}" srcOrd="1" destOrd="0" presId="urn:microsoft.com/office/officeart/2005/8/layout/orgChart1"/>
    <dgm:cxn modelId="{70E89907-BF67-48CE-8CA0-D8571DA82673}" type="presOf" srcId="{3428A385-1F2F-453A-AA9C-B2E652502BC1}" destId="{34D8D083-4165-4656-B407-C99029EB7619}" srcOrd="0" destOrd="0" presId="urn:microsoft.com/office/officeart/2005/8/layout/orgChart1"/>
    <dgm:cxn modelId="{7564BBAB-614F-4670-958E-1C0E976A1677}" srcId="{D53DB35B-38F0-4123-B7C0-13EA11F4DCC5}" destId="{E80FA9AA-103F-4294-96B1-AD35F48F797B}" srcOrd="1" destOrd="0" parTransId="{AC20778B-EAFC-4E12-8684-0F30D25AA578}" sibTransId="{677C6BE2-6C06-4CAB-B156-8D4F2D5A82DC}"/>
    <dgm:cxn modelId="{14375EF9-9A62-49A8-A106-D4F6BFA5D61A}" type="presOf" srcId="{E80FA9AA-103F-4294-96B1-AD35F48F797B}" destId="{391CC55A-382B-477E-8ACE-14C4D0E8C085}" srcOrd="0" destOrd="0" presId="urn:microsoft.com/office/officeart/2005/8/layout/orgChart1"/>
    <dgm:cxn modelId="{F894B26A-C0A9-468E-A27E-A12C7EFEC594}" type="presOf" srcId="{C63CF40A-AC84-4799-9770-3160A723ACF3}" destId="{AE4B0D2A-58DE-47B4-8C85-C22743A238AD}" srcOrd="0" destOrd="0" presId="urn:microsoft.com/office/officeart/2005/8/layout/orgChart1"/>
    <dgm:cxn modelId="{AE623168-87ED-4615-96F7-D61DD55365CC}" srcId="{D53DB35B-38F0-4123-B7C0-13EA11F4DCC5}" destId="{3428A385-1F2F-453A-AA9C-B2E652502BC1}" srcOrd="3" destOrd="0" parTransId="{98BD46B4-4FB8-49D5-BF16-C013B1874421}" sibTransId="{BD85E1BD-8F4C-4FF1-814F-6F478F9E2D9A}"/>
    <dgm:cxn modelId="{FA9F78DF-1AFD-4B1D-8CE0-BE796F593F59}" type="presOf" srcId="{0BE568FD-6CF9-4087-9778-A969875CE5F5}" destId="{C041CB2B-D523-46AF-A584-6EB604DB1CF8}" srcOrd="0" destOrd="0" presId="urn:microsoft.com/office/officeart/2005/8/layout/orgChart1"/>
    <dgm:cxn modelId="{3F709991-F11C-478C-A6B3-3A22DA417EDF}" type="presOf" srcId="{D53DB35B-38F0-4123-B7C0-13EA11F4DCC5}" destId="{60ACE47F-FC96-436A-A332-BDBFE5184CB1}" srcOrd="0" destOrd="0" presId="urn:microsoft.com/office/officeart/2005/8/layout/orgChart1"/>
    <dgm:cxn modelId="{9C0DB957-DCBE-4A5C-A6CA-A63C17B6580A}" type="presParOf" srcId="{60ACE47F-FC96-436A-A332-BDBFE5184CB1}" destId="{083FF9D0-A47F-4007-81BC-A55B80231437}" srcOrd="0" destOrd="0" presId="urn:microsoft.com/office/officeart/2005/8/layout/orgChart1"/>
    <dgm:cxn modelId="{85C201E0-9084-459C-82F9-47CEFA95DA56}" type="presParOf" srcId="{083FF9D0-A47F-4007-81BC-A55B80231437}" destId="{5ACAA622-8FAC-43E8-8BB0-A3EA7451FB7C}" srcOrd="0" destOrd="0" presId="urn:microsoft.com/office/officeart/2005/8/layout/orgChart1"/>
    <dgm:cxn modelId="{D69E6D8B-A6B6-4231-B56D-EC84C7269DC9}" type="presParOf" srcId="{5ACAA622-8FAC-43E8-8BB0-A3EA7451FB7C}" destId="{AE4B0D2A-58DE-47B4-8C85-C22743A238AD}" srcOrd="0" destOrd="0" presId="urn:microsoft.com/office/officeart/2005/8/layout/orgChart1"/>
    <dgm:cxn modelId="{6FFC03D7-D03A-4571-8041-97761E3EE507}" type="presParOf" srcId="{5ACAA622-8FAC-43E8-8BB0-A3EA7451FB7C}" destId="{4ABEC76F-D5C5-4F60-83E9-E34EADB3282A}" srcOrd="1" destOrd="0" presId="urn:microsoft.com/office/officeart/2005/8/layout/orgChart1"/>
    <dgm:cxn modelId="{02B37AC4-228A-4453-BA22-91298707501C}" type="presParOf" srcId="{083FF9D0-A47F-4007-81BC-A55B80231437}" destId="{646F726B-ED53-440A-8EFA-1EB16E21AC9C}" srcOrd="1" destOrd="0" presId="urn:microsoft.com/office/officeart/2005/8/layout/orgChart1"/>
    <dgm:cxn modelId="{015F45BE-25C4-44B9-BB29-B0A4542EB713}" type="presParOf" srcId="{083FF9D0-A47F-4007-81BC-A55B80231437}" destId="{F385C0B3-0D7D-45EF-A5B7-8EF9B3FD1E71}" srcOrd="2" destOrd="0" presId="urn:microsoft.com/office/officeart/2005/8/layout/orgChart1"/>
    <dgm:cxn modelId="{AD48F2CE-2863-4D24-B637-015B110943CF}" type="presParOf" srcId="{60ACE47F-FC96-436A-A332-BDBFE5184CB1}" destId="{A07AFA1E-1F5D-4A2D-A0EF-15DD573127DF}" srcOrd="1" destOrd="0" presId="urn:microsoft.com/office/officeart/2005/8/layout/orgChart1"/>
    <dgm:cxn modelId="{E51861DC-2A05-4861-A2C3-667F5D25B90D}" type="presParOf" srcId="{A07AFA1E-1F5D-4A2D-A0EF-15DD573127DF}" destId="{13F653AE-BBD8-4916-A54B-24FA429DDA59}" srcOrd="0" destOrd="0" presId="urn:microsoft.com/office/officeart/2005/8/layout/orgChart1"/>
    <dgm:cxn modelId="{1F534C61-BDEA-4281-8BF0-EB7E6F23AC6B}" type="presParOf" srcId="{13F653AE-BBD8-4916-A54B-24FA429DDA59}" destId="{391CC55A-382B-477E-8ACE-14C4D0E8C085}" srcOrd="0" destOrd="0" presId="urn:microsoft.com/office/officeart/2005/8/layout/orgChart1"/>
    <dgm:cxn modelId="{80619D6A-FFD4-4479-A923-E558F5A96F1C}" type="presParOf" srcId="{13F653AE-BBD8-4916-A54B-24FA429DDA59}" destId="{B47A0666-D195-4D00-BD0D-6C85933F9EC0}" srcOrd="1" destOrd="0" presId="urn:microsoft.com/office/officeart/2005/8/layout/orgChart1"/>
    <dgm:cxn modelId="{1A106BD3-A9DC-4237-991C-A08F52C95900}" type="presParOf" srcId="{A07AFA1E-1F5D-4A2D-A0EF-15DD573127DF}" destId="{BD941B92-2A00-40D5-88AF-2E51FD7747E3}" srcOrd="1" destOrd="0" presId="urn:microsoft.com/office/officeart/2005/8/layout/orgChart1"/>
    <dgm:cxn modelId="{2F19B26C-DE0F-422B-A72D-AC36841CD016}" type="presParOf" srcId="{A07AFA1E-1F5D-4A2D-A0EF-15DD573127DF}" destId="{4DB3BE82-3C6B-48DB-80E9-2C6B1D5633A2}" srcOrd="2" destOrd="0" presId="urn:microsoft.com/office/officeart/2005/8/layout/orgChart1"/>
    <dgm:cxn modelId="{CB2A7151-8C79-444E-9805-BFCC27A0B34A}" type="presParOf" srcId="{60ACE47F-FC96-436A-A332-BDBFE5184CB1}" destId="{98A94ABA-2643-48CF-9D0A-4E0519F4F399}" srcOrd="2" destOrd="0" presId="urn:microsoft.com/office/officeart/2005/8/layout/orgChart1"/>
    <dgm:cxn modelId="{66FF6B69-AF78-45CC-BFD9-6A0E535B447C}" type="presParOf" srcId="{98A94ABA-2643-48CF-9D0A-4E0519F4F399}" destId="{06ADF580-767D-4704-926C-E88B4DEA222E}" srcOrd="0" destOrd="0" presId="urn:microsoft.com/office/officeart/2005/8/layout/orgChart1"/>
    <dgm:cxn modelId="{593544DE-668F-4C1C-8835-FF08DE3A4BB2}" type="presParOf" srcId="{06ADF580-767D-4704-926C-E88B4DEA222E}" destId="{C041CB2B-D523-46AF-A584-6EB604DB1CF8}" srcOrd="0" destOrd="0" presId="urn:microsoft.com/office/officeart/2005/8/layout/orgChart1"/>
    <dgm:cxn modelId="{B041FFCB-A18C-4989-8CAC-CEBA31374932}" type="presParOf" srcId="{06ADF580-767D-4704-926C-E88B4DEA222E}" destId="{34A05030-2846-4B57-B1DA-9DB51DA60B54}" srcOrd="1" destOrd="0" presId="urn:microsoft.com/office/officeart/2005/8/layout/orgChart1"/>
    <dgm:cxn modelId="{5ACDC4EF-4E1F-4FF9-9F8A-C5E0498B1401}" type="presParOf" srcId="{98A94ABA-2643-48CF-9D0A-4E0519F4F399}" destId="{C5651DCB-4D3B-4D41-879C-89AD5D2F84EF}" srcOrd="1" destOrd="0" presId="urn:microsoft.com/office/officeart/2005/8/layout/orgChart1"/>
    <dgm:cxn modelId="{9AFB07E1-8794-4D67-9113-3D461FE873CC}" type="presParOf" srcId="{98A94ABA-2643-48CF-9D0A-4E0519F4F399}" destId="{F6087789-54BE-4976-B634-FC36BD4F88BC}" srcOrd="2" destOrd="0" presId="urn:microsoft.com/office/officeart/2005/8/layout/orgChart1"/>
    <dgm:cxn modelId="{AAB626C3-1211-4865-BA1C-42A5D653C862}" type="presParOf" srcId="{60ACE47F-FC96-436A-A332-BDBFE5184CB1}" destId="{B8CD4BE0-5BA4-494E-B344-5CCCB3C54BF1}" srcOrd="3" destOrd="0" presId="urn:microsoft.com/office/officeart/2005/8/layout/orgChart1"/>
    <dgm:cxn modelId="{4B9A6BDE-3D39-4C62-A3A6-CF61BF08B8C3}" type="presParOf" srcId="{B8CD4BE0-5BA4-494E-B344-5CCCB3C54BF1}" destId="{BDB1DA1B-B52E-4AAE-A199-F46F2156BC0F}" srcOrd="0" destOrd="0" presId="urn:microsoft.com/office/officeart/2005/8/layout/orgChart1"/>
    <dgm:cxn modelId="{A81FD5F5-B3B4-4E33-ACDA-AC66D9D525E9}" type="presParOf" srcId="{BDB1DA1B-B52E-4AAE-A199-F46F2156BC0F}" destId="{34D8D083-4165-4656-B407-C99029EB7619}" srcOrd="0" destOrd="0" presId="urn:microsoft.com/office/officeart/2005/8/layout/orgChart1"/>
    <dgm:cxn modelId="{977698DD-CD0F-4B6A-BF38-3B614F3D596E}" type="presParOf" srcId="{BDB1DA1B-B52E-4AAE-A199-F46F2156BC0F}" destId="{BFC0E134-6B34-4B60-AFAE-383B5CFFD159}" srcOrd="1" destOrd="0" presId="urn:microsoft.com/office/officeart/2005/8/layout/orgChart1"/>
    <dgm:cxn modelId="{04319064-1DD9-4910-9542-722BC36FE43D}" type="presParOf" srcId="{B8CD4BE0-5BA4-494E-B344-5CCCB3C54BF1}" destId="{B4CA583D-B726-4D26-9281-8D561E217916}" srcOrd="1" destOrd="0" presId="urn:microsoft.com/office/officeart/2005/8/layout/orgChart1"/>
    <dgm:cxn modelId="{56AF46DD-C48B-4FC8-B448-FD08D6BC43E8}" type="presParOf" srcId="{B8CD4BE0-5BA4-494E-B344-5CCCB3C54BF1}" destId="{8D5A26A3-8881-4F7A-BA71-28326F87901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A8981B9-720D-4DB9-A705-3B5161D7DD90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236E23-3B5A-4D37-88F7-03DD20FE8E29}">
      <dgm:prSet custT="1"/>
      <dgm:spPr/>
      <dgm:t>
        <a:bodyPr/>
        <a:lstStyle/>
        <a:p>
          <a:pPr rtl="0"/>
          <a:r>
            <a:rPr lang="ru-RU" sz="2000" b="1" i="0" dirty="0" smtClean="0"/>
            <a:t>Элементами таможенно-тарифного регулирования являются</a:t>
          </a:r>
          <a:r>
            <a:rPr lang="ru-RU" sz="1800" b="1" i="0" dirty="0" smtClean="0"/>
            <a:t>:</a:t>
          </a:r>
          <a:endParaRPr lang="ru-RU" sz="1800" dirty="0"/>
        </a:p>
      </dgm:t>
    </dgm:pt>
    <dgm:pt modelId="{8826C2C1-F2E4-48F0-903E-C47D285C04DB}" type="parTrans" cxnId="{19B4805E-7133-4BC1-BA37-10F4835309AB}">
      <dgm:prSet/>
      <dgm:spPr/>
      <dgm:t>
        <a:bodyPr/>
        <a:lstStyle/>
        <a:p>
          <a:endParaRPr lang="ru-RU"/>
        </a:p>
      </dgm:t>
    </dgm:pt>
    <dgm:pt modelId="{667E914B-7742-4F23-8513-A7AA0478ED83}" type="sibTrans" cxnId="{19B4805E-7133-4BC1-BA37-10F4835309AB}">
      <dgm:prSet/>
      <dgm:spPr/>
      <dgm:t>
        <a:bodyPr/>
        <a:lstStyle/>
        <a:p>
          <a:endParaRPr lang="ru-RU"/>
        </a:p>
      </dgm:t>
    </dgm:pt>
    <dgm:pt modelId="{1C9848C2-6536-4C15-98EE-F7C65F66834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600" b="1" i="0" dirty="0" smtClean="0"/>
            <a:t>– Единая товарная номенклатура внешнеэкономической деятельности ЕАЭС</a:t>
          </a:r>
          <a:r>
            <a:rPr lang="ru-RU" sz="1400" b="1" i="0" dirty="0" smtClean="0"/>
            <a:t>;</a:t>
          </a:r>
          <a:endParaRPr lang="ru-RU" sz="1400" dirty="0"/>
        </a:p>
      </dgm:t>
    </dgm:pt>
    <dgm:pt modelId="{79AEEBBA-2159-4213-89B0-DC9E4DB3CFD8}" type="parTrans" cxnId="{0D8CFE32-2610-4AE0-86CF-59DF96109603}">
      <dgm:prSet/>
      <dgm:spPr/>
      <dgm:t>
        <a:bodyPr/>
        <a:lstStyle/>
        <a:p>
          <a:endParaRPr lang="ru-RU"/>
        </a:p>
      </dgm:t>
    </dgm:pt>
    <dgm:pt modelId="{7A95436B-30C4-4BF1-A654-C7298931B350}" type="sibTrans" cxnId="{0D8CFE32-2610-4AE0-86CF-59DF96109603}">
      <dgm:prSet/>
      <dgm:spPr/>
      <dgm:t>
        <a:bodyPr/>
        <a:lstStyle/>
        <a:p>
          <a:endParaRPr lang="ru-RU"/>
        </a:p>
      </dgm:t>
    </dgm:pt>
    <dgm:pt modelId="{85EA2FB5-6370-433F-965D-6C5A31159DC8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i="0" dirty="0" smtClean="0"/>
            <a:t>– Единый таможенный тариф ЕАЭС;</a:t>
          </a:r>
          <a:endParaRPr lang="ru-RU" dirty="0"/>
        </a:p>
      </dgm:t>
    </dgm:pt>
    <dgm:pt modelId="{D6F7DDA9-C45D-422A-B038-532E0C36F215}" type="parTrans" cxnId="{702BAB0A-FC7F-4EC4-8F9B-A7A3CDBEF4BE}">
      <dgm:prSet/>
      <dgm:spPr/>
      <dgm:t>
        <a:bodyPr/>
        <a:lstStyle/>
        <a:p>
          <a:endParaRPr lang="ru-RU"/>
        </a:p>
      </dgm:t>
    </dgm:pt>
    <dgm:pt modelId="{782588DA-7691-468F-9683-7E50417F4D2D}" type="sibTrans" cxnId="{702BAB0A-FC7F-4EC4-8F9B-A7A3CDBEF4BE}">
      <dgm:prSet/>
      <dgm:spPr/>
      <dgm:t>
        <a:bodyPr/>
        <a:lstStyle/>
        <a:p>
          <a:endParaRPr lang="ru-RU"/>
        </a:p>
      </dgm:t>
    </dgm:pt>
    <dgm:pt modelId="{9E4E7868-A628-4133-B2C7-69E55F90176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1" i="0" dirty="0" smtClean="0"/>
            <a:t>– Единые правила определения страны происхождения.</a:t>
          </a:r>
          <a:endParaRPr lang="ru-RU" dirty="0"/>
        </a:p>
      </dgm:t>
    </dgm:pt>
    <dgm:pt modelId="{8A305958-CF48-4C56-951E-4BC3D221B199}" type="parTrans" cxnId="{BD35DF0B-54C5-4263-9835-54316A45B236}">
      <dgm:prSet/>
      <dgm:spPr/>
      <dgm:t>
        <a:bodyPr/>
        <a:lstStyle/>
        <a:p>
          <a:endParaRPr lang="ru-RU"/>
        </a:p>
      </dgm:t>
    </dgm:pt>
    <dgm:pt modelId="{4FB12932-1D19-4FF8-AE72-6981E6EB9739}" type="sibTrans" cxnId="{BD35DF0B-54C5-4263-9835-54316A45B236}">
      <dgm:prSet/>
      <dgm:spPr/>
      <dgm:t>
        <a:bodyPr/>
        <a:lstStyle/>
        <a:p>
          <a:endParaRPr lang="ru-RU"/>
        </a:p>
      </dgm:t>
    </dgm:pt>
    <dgm:pt modelId="{9BB18933-C23C-47FC-9C0F-6EC6858F66F2}" type="pres">
      <dgm:prSet presAssocID="{7A8981B9-720D-4DB9-A705-3B5161D7DD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99E43CF-9128-443C-A8CF-1A2C7D0C9005}" type="pres">
      <dgm:prSet presAssocID="{EE236E23-3B5A-4D37-88F7-03DD20FE8E29}" presName="root1" presStyleCnt="0"/>
      <dgm:spPr/>
    </dgm:pt>
    <dgm:pt modelId="{B9033A0E-7C47-42EF-9B9B-AC3DEA0F198B}" type="pres">
      <dgm:prSet presAssocID="{EE236E23-3B5A-4D37-88F7-03DD20FE8E29}" presName="LevelOneTextNode" presStyleLbl="node0" presStyleIdx="0" presStyleCnt="4" custScaleX="438457" custLinFactNeighborX="6786" custLinFactNeighborY="-8895">
        <dgm:presLayoutVars>
          <dgm:chPref val="3"/>
        </dgm:presLayoutVars>
      </dgm:prSet>
      <dgm:spPr/>
    </dgm:pt>
    <dgm:pt modelId="{9596A96F-D9D8-4EC9-80C8-10020EB63F78}" type="pres">
      <dgm:prSet presAssocID="{EE236E23-3B5A-4D37-88F7-03DD20FE8E29}" presName="level2hierChild" presStyleCnt="0"/>
      <dgm:spPr/>
    </dgm:pt>
    <dgm:pt modelId="{2E0D5AD0-4EFD-4283-8790-E96993A51C77}" type="pres">
      <dgm:prSet presAssocID="{1C9848C2-6536-4C15-98EE-F7C65F668343}" presName="root1" presStyleCnt="0"/>
      <dgm:spPr/>
    </dgm:pt>
    <dgm:pt modelId="{A958B4FC-5875-43C8-970D-3147299D0813}" type="pres">
      <dgm:prSet presAssocID="{1C9848C2-6536-4C15-98EE-F7C65F668343}" presName="LevelOneTextNode" presStyleLbl="node0" presStyleIdx="1" presStyleCnt="4" custScaleX="158443" custLinFactNeighborX="-78416" custLinFactNeighborY="52780">
        <dgm:presLayoutVars>
          <dgm:chPref val="3"/>
        </dgm:presLayoutVars>
      </dgm:prSet>
      <dgm:spPr/>
    </dgm:pt>
    <dgm:pt modelId="{327DA3AE-566E-491B-A06A-A0C56B71C278}" type="pres">
      <dgm:prSet presAssocID="{1C9848C2-6536-4C15-98EE-F7C65F668343}" presName="level2hierChild" presStyleCnt="0"/>
      <dgm:spPr/>
    </dgm:pt>
    <dgm:pt modelId="{73D6236E-4567-4313-B1FC-11278099CD79}" type="pres">
      <dgm:prSet presAssocID="{85EA2FB5-6370-433F-965D-6C5A31159DC8}" presName="root1" presStyleCnt="0"/>
      <dgm:spPr/>
    </dgm:pt>
    <dgm:pt modelId="{C14F953F-CEBF-4C12-A095-41EE3D1F4EA5}" type="pres">
      <dgm:prSet presAssocID="{85EA2FB5-6370-433F-965D-6C5A31159DC8}" presName="LevelOneTextNode" presStyleLbl="node0" presStyleIdx="2" presStyleCnt="4" custScaleX="143442" custLinFactX="18378" custLinFactNeighborX="100000" custLinFactNeighborY="-60320">
        <dgm:presLayoutVars>
          <dgm:chPref val="3"/>
        </dgm:presLayoutVars>
      </dgm:prSet>
      <dgm:spPr/>
    </dgm:pt>
    <dgm:pt modelId="{5DFCFB70-516B-4142-9894-EE3A962677AF}" type="pres">
      <dgm:prSet presAssocID="{85EA2FB5-6370-433F-965D-6C5A31159DC8}" presName="level2hierChild" presStyleCnt="0"/>
      <dgm:spPr/>
    </dgm:pt>
    <dgm:pt modelId="{007FB004-9504-4CE5-9203-9257DE05672C}" type="pres">
      <dgm:prSet presAssocID="{9E4E7868-A628-4133-B2C7-69E55F901764}" presName="root1" presStyleCnt="0"/>
      <dgm:spPr/>
    </dgm:pt>
    <dgm:pt modelId="{77C88010-257B-4F95-A293-184CECCA6B29}" type="pres">
      <dgm:prSet presAssocID="{9E4E7868-A628-4133-B2C7-69E55F901764}" presName="LevelOneTextNode" presStyleLbl="node0" presStyleIdx="3" presStyleCnt="4" custScaleX="164585" custLinFactX="109895" custLinFactY="-71912" custLinFactNeighborX="200000" custLinFactNeighborY="-100000">
        <dgm:presLayoutVars>
          <dgm:chPref val="3"/>
        </dgm:presLayoutVars>
      </dgm:prSet>
      <dgm:spPr/>
    </dgm:pt>
    <dgm:pt modelId="{82BB70B0-1B6A-438A-B66F-F7774DB0323A}" type="pres">
      <dgm:prSet presAssocID="{9E4E7868-A628-4133-B2C7-69E55F901764}" presName="level2hierChild" presStyleCnt="0"/>
      <dgm:spPr/>
    </dgm:pt>
  </dgm:ptLst>
  <dgm:cxnLst>
    <dgm:cxn modelId="{2D224281-6DB7-4F64-8C75-821B2A436B3D}" type="presOf" srcId="{EE236E23-3B5A-4D37-88F7-03DD20FE8E29}" destId="{B9033A0E-7C47-42EF-9B9B-AC3DEA0F198B}" srcOrd="0" destOrd="0" presId="urn:microsoft.com/office/officeart/2005/8/layout/hierarchy2"/>
    <dgm:cxn modelId="{19B4805E-7133-4BC1-BA37-10F4835309AB}" srcId="{7A8981B9-720D-4DB9-A705-3B5161D7DD90}" destId="{EE236E23-3B5A-4D37-88F7-03DD20FE8E29}" srcOrd="0" destOrd="0" parTransId="{8826C2C1-F2E4-48F0-903E-C47D285C04DB}" sibTransId="{667E914B-7742-4F23-8513-A7AA0478ED83}"/>
    <dgm:cxn modelId="{702BAB0A-FC7F-4EC4-8F9B-A7A3CDBEF4BE}" srcId="{7A8981B9-720D-4DB9-A705-3B5161D7DD90}" destId="{85EA2FB5-6370-433F-965D-6C5A31159DC8}" srcOrd="2" destOrd="0" parTransId="{D6F7DDA9-C45D-422A-B038-532E0C36F215}" sibTransId="{782588DA-7691-468F-9683-7E50417F4D2D}"/>
    <dgm:cxn modelId="{BD35DF0B-54C5-4263-9835-54316A45B236}" srcId="{7A8981B9-720D-4DB9-A705-3B5161D7DD90}" destId="{9E4E7868-A628-4133-B2C7-69E55F901764}" srcOrd="3" destOrd="0" parTransId="{8A305958-CF48-4C56-951E-4BC3D221B199}" sibTransId="{4FB12932-1D19-4FF8-AE72-6981E6EB9739}"/>
    <dgm:cxn modelId="{654075D4-4ABF-41E0-87A4-929406FE72AB}" type="presOf" srcId="{7A8981B9-720D-4DB9-A705-3B5161D7DD90}" destId="{9BB18933-C23C-47FC-9C0F-6EC6858F66F2}" srcOrd="0" destOrd="0" presId="urn:microsoft.com/office/officeart/2005/8/layout/hierarchy2"/>
    <dgm:cxn modelId="{ACB444A6-71F1-48B2-B195-AF6F9EBBAEAA}" type="presOf" srcId="{85EA2FB5-6370-433F-965D-6C5A31159DC8}" destId="{C14F953F-CEBF-4C12-A095-41EE3D1F4EA5}" srcOrd="0" destOrd="0" presId="urn:microsoft.com/office/officeart/2005/8/layout/hierarchy2"/>
    <dgm:cxn modelId="{DEBFB188-5BA4-4981-A602-B1C3AA2EFFC7}" type="presOf" srcId="{9E4E7868-A628-4133-B2C7-69E55F901764}" destId="{77C88010-257B-4F95-A293-184CECCA6B29}" srcOrd="0" destOrd="0" presId="urn:microsoft.com/office/officeart/2005/8/layout/hierarchy2"/>
    <dgm:cxn modelId="{6AFC3772-7B15-40F3-9036-A722BD8C5F62}" type="presOf" srcId="{1C9848C2-6536-4C15-98EE-F7C65F668343}" destId="{A958B4FC-5875-43C8-970D-3147299D0813}" srcOrd="0" destOrd="0" presId="urn:microsoft.com/office/officeart/2005/8/layout/hierarchy2"/>
    <dgm:cxn modelId="{0D8CFE32-2610-4AE0-86CF-59DF96109603}" srcId="{7A8981B9-720D-4DB9-A705-3B5161D7DD90}" destId="{1C9848C2-6536-4C15-98EE-F7C65F668343}" srcOrd="1" destOrd="0" parTransId="{79AEEBBA-2159-4213-89B0-DC9E4DB3CFD8}" sibTransId="{7A95436B-30C4-4BF1-A654-C7298931B350}"/>
    <dgm:cxn modelId="{12EFA272-B7DD-4094-9D85-86392AB04438}" type="presParOf" srcId="{9BB18933-C23C-47FC-9C0F-6EC6858F66F2}" destId="{199E43CF-9128-443C-A8CF-1A2C7D0C9005}" srcOrd="0" destOrd="0" presId="urn:microsoft.com/office/officeart/2005/8/layout/hierarchy2"/>
    <dgm:cxn modelId="{5399B27E-536A-4E39-B154-6ECCA16A7827}" type="presParOf" srcId="{199E43CF-9128-443C-A8CF-1A2C7D0C9005}" destId="{B9033A0E-7C47-42EF-9B9B-AC3DEA0F198B}" srcOrd="0" destOrd="0" presId="urn:microsoft.com/office/officeart/2005/8/layout/hierarchy2"/>
    <dgm:cxn modelId="{E42DAF38-47E4-4F79-A6CD-EEC8E2349EC4}" type="presParOf" srcId="{199E43CF-9128-443C-A8CF-1A2C7D0C9005}" destId="{9596A96F-D9D8-4EC9-80C8-10020EB63F78}" srcOrd="1" destOrd="0" presId="urn:microsoft.com/office/officeart/2005/8/layout/hierarchy2"/>
    <dgm:cxn modelId="{8A3C1B45-0A52-4832-8688-0218A13828A5}" type="presParOf" srcId="{9BB18933-C23C-47FC-9C0F-6EC6858F66F2}" destId="{2E0D5AD0-4EFD-4283-8790-E96993A51C77}" srcOrd="1" destOrd="0" presId="urn:microsoft.com/office/officeart/2005/8/layout/hierarchy2"/>
    <dgm:cxn modelId="{343C796C-6B2A-4476-BDB6-41734CE04C51}" type="presParOf" srcId="{2E0D5AD0-4EFD-4283-8790-E96993A51C77}" destId="{A958B4FC-5875-43C8-970D-3147299D0813}" srcOrd="0" destOrd="0" presId="urn:microsoft.com/office/officeart/2005/8/layout/hierarchy2"/>
    <dgm:cxn modelId="{7DCFBE91-7671-47EF-9388-7C3321AA16A3}" type="presParOf" srcId="{2E0D5AD0-4EFD-4283-8790-E96993A51C77}" destId="{327DA3AE-566E-491B-A06A-A0C56B71C278}" srcOrd="1" destOrd="0" presId="urn:microsoft.com/office/officeart/2005/8/layout/hierarchy2"/>
    <dgm:cxn modelId="{3C69C52B-9969-4CE1-9FE0-42843A43BC5E}" type="presParOf" srcId="{9BB18933-C23C-47FC-9C0F-6EC6858F66F2}" destId="{73D6236E-4567-4313-B1FC-11278099CD79}" srcOrd="2" destOrd="0" presId="urn:microsoft.com/office/officeart/2005/8/layout/hierarchy2"/>
    <dgm:cxn modelId="{0B1B4ACF-4D49-4FD8-981C-8CDDCD8F08F0}" type="presParOf" srcId="{73D6236E-4567-4313-B1FC-11278099CD79}" destId="{C14F953F-CEBF-4C12-A095-41EE3D1F4EA5}" srcOrd="0" destOrd="0" presId="urn:microsoft.com/office/officeart/2005/8/layout/hierarchy2"/>
    <dgm:cxn modelId="{DC3FEB36-0A69-4B40-B496-BF5F847EF6A4}" type="presParOf" srcId="{73D6236E-4567-4313-B1FC-11278099CD79}" destId="{5DFCFB70-516B-4142-9894-EE3A962677AF}" srcOrd="1" destOrd="0" presId="urn:microsoft.com/office/officeart/2005/8/layout/hierarchy2"/>
    <dgm:cxn modelId="{C7DA109D-2B66-47F8-AE93-C45B3ADE1F32}" type="presParOf" srcId="{9BB18933-C23C-47FC-9C0F-6EC6858F66F2}" destId="{007FB004-9504-4CE5-9203-9257DE05672C}" srcOrd="3" destOrd="0" presId="urn:microsoft.com/office/officeart/2005/8/layout/hierarchy2"/>
    <dgm:cxn modelId="{07D6427F-0AFC-43BC-A92A-931C971E87B9}" type="presParOf" srcId="{007FB004-9504-4CE5-9203-9257DE05672C}" destId="{77C88010-257B-4F95-A293-184CECCA6B29}" srcOrd="0" destOrd="0" presId="urn:microsoft.com/office/officeart/2005/8/layout/hierarchy2"/>
    <dgm:cxn modelId="{0531E0C8-9582-4797-90C3-B7DEF31728BD}" type="presParOf" srcId="{007FB004-9504-4CE5-9203-9257DE05672C}" destId="{82BB70B0-1B6A-438A-B66F-F7774DB032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369A3C-5EF1-4F6D-B746-980ECB31DD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5AEC87-2734-499F-8A97-686A922EBF86}">
      <dgm:prSet/>
      <dgm:spPr/>
      <dgm:t>
        <a:bodyPr/>
        <a:lstStyle/>
        <a:p>
          <a:pPr algn="ctr" rtl="0"/>
          <a:r>
            <a:rPr lang="ru-RU" b="1" i="0" dirty="0" smtClean="0"/>
            <a:t>виды ставок ввозных таможенных пошлин</a:t>
          </a:r>
          <a:r>
            <a:rPr lang="ru-RU" b="0" i="0" dirty="0" smtClean="0"/>
            <a:t> </a:t>
          </a:r>
          <a:endParaRPr lang="ru-RU" dirty="0"/>
        </a:p>
      </dgm:t>
    </dgm:pt>
    <dgm:pt modelId="{9DB83DE3-D72A-41AB-9270-38E8151A1EE0}" type="parTrans" cxnId="{E5A2C2CE-0437-4511-8110-398F7E06BA0D}">
      <dgm:prSet/>
      <dgm:spPr/>
      <dgm:t>
        <a:bodyPr/>
        <a:lstStyle/>
        <a:p>
          <a:endParaRPr lang="ru-RU"/>
        </a:p>
      </dgm:t>
    </dgm:pt>
    <dgm:pt modelId="{4D94C48A-D1F1-459C-AD76-10CBCAB590D8}" type="sibTrans" cxnId="{E5A2C2CE-0437-4511-8110-398F7E06BA0D}">
      <dgm:prSet/>
      <dgm:spPr/>
      <dgm:t>
        <a:bodyPr/>
        <a:lstStyle/>
        <a:p>
          <a:endParaRPr lang="ru-RU"/>
        </a:p>
      </dgm:t>
    </dgm:pt>
    <dgm:pt modelId="{44523FA5-1BC8-4029-BC90-3B773D1ECC84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— </a:t>
          </a:r>
          <a:r>
            <a:rPr lang="ru-RU" b="1" i="0" dirty="0" smtClean="0"/>
            <a:t>адвалорные</a:t>
          </a:r>
          <a:r>
            <a:rPr lang="ru-RU" b="0" i="0" dirty="0" smtClean="0"/>
            <a:t>, начисляемые в процентах от таможенной стоимости ввозимых товаров; </a:t>
          </a:r>
          <a:endParaRPr lang="ru-RU" dirty="0"/>
        </a:p>
      </dgm:t>
    </dgm:pt>
    <dgm:pt modelId="{AC0B0360-B623-40BB-986D-D8097A507BEA}" type="parTrans" cxnId="{490A5823-7E32-48C6-AEC9-2B0919A75222}">
      <dgm:prSet/>
      <dgm:spPr/>
      <dgm:t>
        <a:bodyPr/>
        <a:lstStyle/>
        <a:p>
          <a:endParaRPr lang="ru-RU"/>
        </a:p>
      </dgm:t>
    </dgm:pt>
    <dgm:pt modelId="{5060C05D-2C6B-456F-90C8-118E056D1B21}" type="sibTrans" cxnId="{490A5823-7E32-48C6-AEC9-2B0919A75222}">
      <dgm:prSet/>
      <dgm:spPr/>
      <dgm:t>
        <a:bodyPr/>
        <a:lstStyle/>
        <a:p>
          <a:endParaRPr lang="ru-RU"/>
        </a:p>
      </dgm:t>
    </dgm:pt>
    <dgm:pt modelId="{FEB5C06A-6CD7-4291-BAF9-DE9327AED71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— </a:t>
          </a:r>
          <a:r>
            <a:rPr lang="ru-RU" b="1" i="0" dirty="0" smtClean="0"/>
            <a:t>специфические</a:t>
          </a:r>
          <a:r>
            <a:rPr lang="ru-RU" b="0" i="0" dirty="0" smtClean="0"/>
            <a:t>, начисляемые за единицу ввозимых товаров; </a:t>
          </a:r>
          <a:endParaRPr lang="ru-RU" dirty="0"/>
        </a:p>
      </dgm:t>
    </dgm:pt>
    <dgm:pt modelId="{23A68BB0-DA0C-452D-A264-70BDFC5F672A}" type="parTrans" cxnId="{DDD4C7A0-F9B9-4D9B-AC3E-19A0D67C1154}">
      <dgm:prSet/>
      <dgm:spPr/>
      <dgm:t>
        <a:bodyPr/>
        <a:lstStyle/>
        <a:p>
          <a:endParaRPr lang="ru-RU"/>
        </a:p>
      </dgm:t>
    </dgm:pt>
    <dgm:pt modelId="{E87EFF47-BACA-4353-ADB9-A40D03A1142D}" type="sibTrans" cxnId="{DDD4C7A0-F9B9-4D9B-AC3E-19A0D67C1154}">
      <dgm:prSet/>
      <dgm:spPr/>
      <dgm:t>
        <a:bodyPr/>
        <a:lstStyle/>
        <a:p>
          <a:endParaRPr lang="ru-RU"/>
        </a:p>
      </dgm:t>
    </dgm:pt>
    <dgm:pt modelId="{3C2B7F3E-0A83-43B8-A438-A7F6CA5E8312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b="0" i="0" dirty="0" smtClean="0"/>
            <a:t>— </a:t>
          </a:r>
          <a:r>
            <a:rPr lang="ru-RU" b="1" i="0" dirty="0" smtClean="0"/>
            <a:t>комбинированные</a:t>
          </a:r>
          <a:r>
            <a:rPr lang="ru-RU" b="0" i="0" dirty="0" smtClean="0"/>
            <a:t>, сочетающие оба указанных вида. </a:t>
          </a:r>
          <a:endParaRPr lang="ru-RU" dirty="0"/>
        </a:p>
      </dgm:t>
    </dgm:pt>
    <dgm:pt modelId="{1B350A8C-ADE0-443D-AF77-55040FB720CD}" type="parTrans" cxnId="{92599740-DD52-43DC-8407-CD253F53FA43}">
      <dgm:prSet/>
      <dgm:spPr/>
      <dgm:t>
        <a:bodyPr/>
        <a:lstStyle/>
        <a:p>
          <a:endParaRPr lang="ru-RU"/>
        </a:p>
      </dgm:t>
    </dgm:pt>
    <dgm:pt modelId="{133B31DE-4074-40C5-BDA2-171929BF7791}" type="sibTrans" cxnId="{92599740-DD52-43DC-8407-CD253F53FA43}">
      <dgm:prSet/>
      <dgm:spPr/>
      <dgm:t>
        <a:bodyPr/>
        <a:lstStyle/>
        <a:p>
          <a:endParaRPr lang="ru-RU"/>
        </a:p>
      </dgm:t>
    </dgm:pt>
    <dgm:pt modelId="{83713498-B20D-468C-B423-98C6FEED4871}" type="pres">
      <dgm:prSet presAssocID="{E8369A3C-5EF1-4F6D-B746-980ECB31DD0D}" presName="linear" presStyleCnt="0">
        <dgm:presLayoutVars>
          <dgm:animLvl val="lvl"/>
          <dgm:resizeHandles val="exact"/>
        </dgm:presLayoutVars>
      </dgm:prSet>
      <dgm:spPr/>
    </dgm:pt>
    <dgm:pt modelId="{04708ED6-1E54-44E0-ACCB-AA71325BCA85}" type="pres">
      <dgm:prSet presAssocID="{BD5AEC87-2734-499F-8A97-686A922EBF8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59493-4D56-4F84-A97D-B983A190FBDE}" type="pres">
      <dgm:prSet presAssocID="{4D94C48A-D1F1-459C-AD76-10CBCAB590D8}" presName="spacer" presStyleCnt="0"/>
      <dgm:spPr/>
    </dgm:pt>
    <dgm:pt modelId="{82882B27-703F-4ABE-A83D-86350A6EB2A7}" type="pres">
      <dgm:prSet presAssocID="{44523FA5-1BC8-4029-BC90-3B773D1ECC8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D096618-B673-48D2-8370-08B94C3DCF0F}" type="pres">
      <dgm:prSet presAssocID="{5060C05D-2C6B-456F-90C8-118E056D1B21}" presName="spacer" presStyleCnt="0"/>
      <dgm:spPr/>
    </dgm:pt>
    <dgm:pt modelId="{6B1D3D73-099B-4EF0-9549-26CD1B33019D}" type="pres">
      <dgm:prSet presAssocID="{FEB5C06A-6CD7-4291-BAF9-DE9327AED71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FB637AE-D8EB-442B-8107-A6D114F108AD}" type="pres">
      <dgm:prSet presAssocID="{E87EFF47-BACA-4353-ADB9-A40D03A1142D}" presName="spacer" presStyleCnt="0"/>
      <dgm:spPr/>
    </dgm:pt>
    <dgm:pt modelId="{922A6B5A-8601-4962-B2C9-32E54C64A19C}" type="pres">
      <dgm:prSet presAssocID="{3C2B7F3E-0A83-43B8-A438-A7F6CA5E831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90A5823-7E32-48C6-AEC9-2B0919A75222}" srcId="{E8369A3C-5EF1-4F6D-B746-980ECB31DD0D}" destId="{44523FA5-1BC8-4029-BC90-3B773D1ECC84}" srcOrd="1" destOrd="0" parTransId="{AC0B0360-B623-40BB-986D-D8097A507BEA}" sibTransId="{5060C05D-2C6B-456F-90C8-118E056D1B21}"/>
    <dgm:cxn modelId="{D8DACB98-6777-4712-8A05-F99F7D15F850}" type="presOf" srcId="{44523FA5-1BC8-4029-BC90-3B773D1ECC84}" destId="{82882B27-703F-4ABE-A83D-86350A6EB2A7}" srcOrd="0" destOrd="0" presId="urn:microsoft.com/office/officeart/2005/8/layout/vList2"/>
    <dgm:cxn modelId="{E5A2C2CE-0437-4511-8110-398F7E06BA0D}" srcId="{E8369A3C-5EF1-4F6D-B746-980ECB31DD0D}" destId="{BD5AEC87-2734-499F-8A97-686A922EBF86}" srcOrd="0" destOrd="0" parTransId="{9DB83DE3-D72A-41AB-9270-38E8151A1EE0}" sibTransId="{4D94C48A-D1F1-459C-AD76-10CBCAB590D8}"/>
    <dgm:cxn modelId="{DDD4C7A0-F9B9-4D9B-AC3E-19A0D67C1154}" srcId="{E8369A3C-5EF1-4F6D-B746-980ECB31DD0D}" destId="{FEB5C06A-6CD7-4291-BAF9-DE9327AED712}" srcOrd="2" destOrd="0" parTransId="{23A68BB0-DA0C-452D-A264-70BDFC5F672A}" sibTransId="{E87EFF47-BACA-4353-ADB9-A40D03A1142D}"/>
    <dgm:cxn modelId="{92599740-DD52-43DC-8407-CD253F53FA43}" srcId="{E8369A3C-5EF1-4F6D-B746-980ECB31DD0D}" destId="{3C2B7F3E-0A83-43B8-A438-A7F6CA5E8312}" srcOrd="3" destOrd="0" parTransId="{1B350A8C-ADE0-443D-AF77-55040FB720CD}" sibTransId="{133B31DE-4074-40C5-BDA2-171929BF7791}"/>
    <dgm:cxn modelId="{E93FF9A1-B6E5-4472-80A4-9C42D6084300}" type="presOf" srcId="{E8369A3C-5EF1-4F6D-B746-980ECB31DD0D}" destId="{83713498-B20D-468C-B423-98C6FEED4871}" srcOrd="0" destOrd="0" presId="urn:microsoft.com/office/officeart/2005/8/layout/vList2"/>
    <dgm:cxn modelId="{C94B5DD7-45D6-4F2B-9331-16A33AE611E6}" type="presOf" srcId="{FEB5C06A-6CD7-4291-BAF9-DE9327AED712}" destId="{6B1D3D73-099B-4EF0-9549-26CD1B33019D}" srcOrd="0" destOrd="0" presId="urn:microsoft.com/office/officeart/2005/8/layout/vList2"/>
    <dgm:cxn modelId="{E77949FA-1E2A-4C88-B321-3EE5CEE40511}" type="presOf" srcId="{3C2B7F3E-0A83-43B8-A438-A7F6CA5E8312}" destId="{922A6B5A-8601-4962-B2C9-32E54C64A19C}" srcOrd="0" destOrd="0" presId="urn:microsoft.com/office/officeart/2005/8/layout/vList2"/>
    <dgm:cxn modelId="{E1560E17-C0C2-483A-BAC5-D84119E2E850}" type="presOf" srcId="{BD5AEC87-2734-499F-8A97-686A922EBF86}" destId="{04708ED6-1E54-44E0-ACCB-AA71325BCA85}" srcOrd="0" destOrd="0" presId="urn:microsoft.com/office/officeart/2005/8/layout/vList2"/>
    <dgm:cxn modelId="{01963297-347F-4B68-A517-E70991892DD9}" type="presParOf" srcId="{83713498-B20D-468C-B423-98C6FEED4871}" destId="{04708ED6-1E54-44E0-ACCB-AA71325BCA85}" srcOrd="0" destOrd="0" presId="urn:microsoft.com/office/officeart/2005/8/layout/vList2"/>
    <dgm:cxn modelId="{D2F79A3E-1467-47B5-922C-06D4115E27C4}" type="presParOf" srcId="{83713498-B20D-468C-B423-98C6FEED4871}" destId="{79E59493-4D56-4F84-A97D-B983A190FBDE}" srcOrd="1" destOrd="0" presId="urn:microsoft.com/office/officeart/2005/8/layout/vList2"/>
    <dgm:cxn modelId="{29D98434-208E-464D-B3B5-36887DE4A08D}" type="presParOf" srcId="{83713498-B20D-468C-B423-98C6FEED4871}" destId="{82882B27-703F-4ABE-A83D-86350A6EB2A7}" srcOrd="2" destOrd="0" presId="urn:microsoft.com/office/officeart/2005/8/layout/vList2"/>
    <dgm:cxn modelId="{02E949DF-E1AD-4CF6-A56C-CE8958B10ADF}" type="presParOf" srcId="{83713498-B20D-468C-B423-98C6FEED4871}" destId="{AD096618-B673-48D2-8370-08B94C3DCF0F}" srcOrd="3" destOrd="0" presId="urn:microsoft.com/office/officeart/2005/8/layout/vList2"/>
    <dgm:cxn modelId="{CF3EAFB4-D288-433F-BE69-E0C5364115B0}" type="presParOf" srcId="{83713498-B20D-468C-B423-98C6FEED4871}" destId="{6B1D3D73-099B-4EF0-9549-26CD1B33019D}" srcOrd="4" destOrd="0" presId="urn:microsoft.com/office/officeart/2005/8/layout/vList2"/>
    <dgm:cxn modelId="{057FF2BB-130B-4AB9-9D2C-B3EC08F40218}" type="presParOf" srcId="{83713498-B20D-468C-B423-98C6FEED4871}" destId="{DFB637AE-D8EB-442B-8107-A6D114F108AD}" srcOrd="5" destOrd="0" presId="urn:microsoft.com/office/officeart/2005/8/layout/vList2"/>
    <dgm:cxn modelId="{00238FED-94A6-440F-B042-2AC575A0A750}" type="presParOf" srcId="{83713498-B20D-468C-B423-98C6FEED4871}" destId="{922A6B5A-8601-4962-B2C9-32E54C64A19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3AE507-7CF1-44E4-9B4B-92C999ECDA2B}">
      <dsp:nvSpPr>
        <dsp:cNvPr id="0" name=""/>
        <dsp:cNvSpPr/>
      </dsp:nvSpPr>
      <dsp:spPr>
        <a:xfrm>
          <a:off x="0" y="0"/>
          <a:ext cx="4148920" cy="414892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D2848C-0B13-416F-A123-A68A31843F8B}">
      <dsp:nvSpPr>
        <dsp:cNvPr id="0" name=""/>
        <dsp:cNvSpPr/>
      </dsp:nvSpPr>
      <dsp:spPr>
        <a:xfrm>
          <a:off x="2074460" y="0"/>
          <a:ext cx="8070932" cy="41489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0" kern="1200" smtClean="0"/>
            <a:t>Государственное регулирование внешнеэкономической  деятельности </a:t>
          </a:r>
          <a:endParaRPr lang="ru-RU" sz="2100" kern="1200"/>
        </a:p>
      </dsp:txBody>
      <dsp:txXfrm>
        <a:off x="2074460" y="0"/>
        <a:ext cx="8070932" cy="1970737"/>
      </dsp:txXfrm>
    </dsp:sp>
    <dsp:sp modelId="{1845E306-2AF2-4823-A80E-FE0679540337}">
      <dsp:nvSpPr>
        <dsp:cNvPr id="0" name=""/>
        <dsp:cNvSpPr/>
      </dsp:nvSpPr>
      <dsp:spPr>
        <a:xfrm>
          <a:off x="1089091" y="1970737"/>
          <a:ext cx="1970737" cy="197073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BB3642-C08C-431F-8B1C-C36BEF615001}">
      <dsp:nvSpPr>
        <dsp:cNvPr id="0" name=""/>
        <dsp:cNvSpPr/>
      </dsp:nvSpPr>
      <dsp:spPr>
        <a:xfrm>
          <a:off x="2074460" y="1970737"/>
          <a:ext cx="8070932" cy="197073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i="0" kern="1200" dirty="0" smtClean="0"/>
            <a:t>– это система мер, устанавливаемых государством в целях осуществления внешнеэкономической  политики, основанных на использовании экономических и административных методов в соответствии с законодательством Республики Беларусь. </a:t>
          </a:r>
          <a:endParaRPr lang="ru-RU" sz="2100" kern="1200" dirty="0"/>
        </a:p>
      </dsp:txBody>
      <dsp:txXfrm>
        <a:off x="2074460" y="1970737"/>
        <a:ext cx="8070932" cy="197073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F9A97-8A1A-4747-988F-D0A734D3F3EA}">
      <dsp:nvSpPr>
        <dsp:cNvPr id="0" name=""/>
        <dsp:cNvSpPr/>
      </dsp:nvSpPr>
      <dsp:spPr>
        <a:xfrm>
          <a:off x="0" y="9957"/>
          <a:ext cx="11163868" cy="1134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от ввозной таможенной</a:t>
          </a:r>
          <a:r>
            <a:rPr lang="ru-RU" sz="1800" b="0" i="0" kern="1200" dirty="0" smtClean="0"/>
            <a:t> </a:t>
          </a:r>
          <a:r>
            <a:rPr lang="ru-RU" sz="1800" b="1" i="0" kern="1200" dirty="0" smtClean="0"/>
            <a:t>пошлины могут освобождаться</a:t>
          </a:r>
          <a:r>
            <a:rPr lang="ru-RU" sz="1500" b="1" i="0" kern="1200" dirty="0" smtClean="0"/>
            <a:t>  </a:t>
          </a:r>
          <a:endParaRPr lang="ru-RU" sz="1500" kern="1200" dirty="0"/>
        </a:p>
      </dsp:txBody>
      <dsp:txXfrm>
        <a:off x="55366" y="65323"/>
        <a:ext cx="11053136" cy="1023436"/>
      </dsp:txXfrm>
    </dsp:sp>
    <dsp:sp modelId="{4B378637-4223-4F8D-A3CE-7C521C070329}">
      <dsp:nvSpPr>
        <dsp:cNvPr id="0" name=""/>
        <dsp:cNvSpPr/>
      </dsp:nvSpPr>
      <dsp:spPr>
        <a:xfrm>
          <a:off x="0" y="1190206"/>
          <a:ext cx="11163868" cy="113416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— товары в качестве вклада иностранного учредителя в уставный (складочный) капитал (фонд) в пределах сроков, установленных учредительными документами для формирования этого капитала (фонда); </a:t>
          </a:r>
          <a:endParaRPr lang="ru-RU" sz="1600" kern="1200" dirty="0"/>
        </a:p>
      </dsp:txBody>
      <dsp:txXfrm>
        <a:off x="55366" y="1245572"/>
        <a:ext cx="11053136" cy="1023436"/>
      </dsp:txXfrm>
    </dsp:sp>
    <dsp:sp modelId="{DEFC33DE-D175-4A45-8BFE-55C0A137ACDF}">
      <dsp:nvSpPr>
        <dsp:cNvPr id="0" name=""/>
        <dsp:cNvSpPr/>
      </dsp:nvSpPr>
      <dsp:spPr>
        <a:xfrm>
          <a:off x="0" y="2370455"/>
          <a:ext cx="11163868" cy="113416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— товары, кроме подакцизных (за исключением легковых автомобилей, специально предназначенных для медицинских целей), ввозимые по линии третьих стран, международных организаций, правительств в благотворительных целях и (или) признаваемые в соответствии с законодательством государств-членов в качестве безвозмездной помощи (содействия), в том числе технической помощи (содействия); </a:t>
          </a:r>
          <a:endParaRPr lang="ru-RU" sz="1600" kern="1200" dirty="0"/>
        </a:p>
      </dsp:txBody>
      <dsp:txXfrm>
        <a:off x="55366" y="2425821"/>
        <a:ext cx="11053136" cy="1023436"/>
      </dsp:txXfrm>
    </dsp:sp>
    <dsp:sp modelId="{31F22D6D-225C-4872-8E20-07446D36DEDD}">
      <dsp:nvSpPr>
        <dsp:cNvPr id="0" name=""/>
        <dsp:cNvSpPr/>
      </dsp:nvSpPr>
      <dsp:spPr>
        <a:xfrm>
          <a:off x="0" y="3550703"/>
          <a:ext cx="11163868" cy="113416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— технологическое оборудование, комплектующие и запасные части к нему, сырье и материалы, ввозимые для исключительного использования на территории государства-члена ЕАЭС в рамках реализации инвестиционного проекта, соответствующего приоритетному виду деятельности (сектору экономики) государства-члена ЕАЭС; </a:t>
          </a:r>
          <a:endParaRPr lang="ru-RU" sz="1600" kern="1200" dirty="0"/>
        </a:p>
      </dsp:txBody>
      <dsp:txXfrm>
        <a:off x="55366" y="3606069"/>
        <a:ext cx="11053136" cy="10234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E516B-B207-4CB8-BF54-B11DA7213848}">
      <dsp:nvSpPr>
        <dsp:cNvPr id="0" name=""/>
        <dsp:cNvSpPr/>
      </dsp:nvSpPr>
      <dsp:spPr>
        <a:xfrm>
          <a:off x="0" y="218361"/>
          <a:ext cx="11996382" cy="844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— Калийные удобрения – Указ Президента Республики Беларусь от 5 сентября 2013 г. №400; </a:t>
          </a:r>
          <a:endParaRPr lang="ru-RU" sz="1600" kern="1200" dirty="0"/>
        </a:p>
      </dsp:txBody>
      <dsp:txXfrm>
        <a:off x="41230" y="259591"/>
        <a:ext cx="11913922" cy="762133"/>
      </dsp:txXfrm>
    </dsp:sp>
    <dsp:sp modelId="{4B897014-D6B3-44BC-9746-3BA4E16C8609}">
      <dsp:nvSpPr>
        <dsp:cNvPr id="0" name=""/>
        <dsp:cNvSpPr/>
      </dsp:nvSpPr>
      <dsp:spPr>
        <a:xfrm>
          <a:off x="0" y="1077355"/>
          <a:ext cx="11996382" cy="844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— Семена рапса – Указ Президента Республики Беларусь от 21 мая 2010 г. №272; </a:t>
          </a:r>
          <a:endParaRPr lang="ru-RU" sz="1600" kern="1200" dirty="0"/>
        </a:p>
      </dsp:txBody>
      <dsp:txXfrm>
        <a:off x="41230" y="1118585"/>
        <a:ext cx="11913922" cy="762133"/>
      </dsp:txXfrm>
    </dsp:sp>
    <dsp:sp modelId="{3979163A-D44B-4CCB-B649-0DC85009E0C8}">
      <dsp:nvSpPr>
        <dsp:cNvPr id="0" name=""/>
        <dsp:cNvSpPr/>
      </dsp:nvSpPr>
      <dsp:spPr>
        <a:xfrm>
          <a:off x="0" y="1936349"/>
          <a:ext cx="11996382" cy="844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— Лесоматериалы – Указ Президента Республики Беларусь от 5 августа 2021 г. №305; </a:t>
          </a:r>
          <a:endParaRPr lang="ru-RU" sz="1600" kern="1200" dirty="0"/>
        </a:p>
      </dsp:txBody>
      <dsp:txXfrm>
        <a:off x="41230" y="1977579"/>
        <a:ext cx="11913922" cy="762133"/>
      </dsp:txXfrm>
    </dsp:sp>
    <dsp:sp modelId="{BF3900D2-A378-401E-8495-720936F4CFCC}">
      <dsp:nvSpPr>
        <dsp:cNvPr id="0" name=""/>
        <dsp:cNvSpPr/>
      </dsp:nvSpPr>
      <dsp:spPr>
        <a:xfrm>
          <a:off x="0" y="2795342"/>
          <a:ext cx="11996382" cy="8445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— Необработанные шкуры, дубленая кожа – Указ Президента Республики Беларусь от 1 февраля 2011 г. №40;</a:t>
          </a:r>
          <a:endParaRPr lang="ru-RU" sz="1600" kern="1200" dirty="0"/>
        </a:p>
      </dsp:txBody>
      <dsp:txXfrm>
        <a:off x="41230" y="2836572"/>
        <a:ext cx="11913922" cy="762133"/>
      </dsp:txXfrm>
    </dsp:sp>
    <dsp:sp modelId="{711EFAAB-A6CC-44AC-A2F9-3CB2DB37465A}">
      <dsp:nvSpPr>
        <dsp:cNvPr id="0" name=""/>
        <dsp:cNvSpPr/>
      </dsp:nvSpPr>
      <dsp:spPr>
        <a:xfrm>
          <a:off x="0" y="3654336"/>
          <a:ext cx="11996382" cy="1149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— Нефть и нефтепродукты – Соглашение о порядке уплаты и зачисления вывозных таможенных пошлин (иных пошлин, налогов и сборов, имеющих эквивалентное действие) при вывозе с территории Республики Беларусь за пределы таможенной территории таможенного союза нефти сырой и отдельных категорий товаров, выработанных из нефти от 9 декабря 2010 года, Указ Президента Республики Беларусь от 31 декабря 2010 г. № 716, постановление Совета Министров Республики Беларусь от 31 декабря 2010 г. № 1932. </a:t>
          </a:r>
          <a:endParaRPr lang="ru-RU" sz="1600" kern="1200" dirty="0"/>
        </a:p>
      </dsp:txBody>
      <dsp:txXfrm>
        <a:off x="56123" y="3710459"/>
        <a:ext cx="11884136" cy="103743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507ED-310F-48A7-9A48-5478B51FD81A}">
      <dsp:nvSpPr>
        <dsp:cNvPr id="0" name=""/>
        <dsp:cNvSpPr/>
      </dsp:nvSpPr>
      <dsp:spPr>
        <a:xfrm>
          <a:off x="0" y="0"/>
          <a:ext cx="4138493" cy="413849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B882215-D1A9-4CFF-ABAB-3E8AF8F30DE4}">
      <dsp:nvSpPr>
        <dsp:cNvPr id="0" name=""/>
        <dsp:cNvSpPr/>
      </dsp:nvSpPr>
      <dsp:spPr>
        <a:xfrm>
          <a:off x="2069246" y="0"/>
          <a:ext cx="9190156" cy="413849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запрет ввоза и (или) вывоза товаров;</a:t>
          </a:r>
          <a:endParaRPr lang="ru-RU" sz="1800" kern="1200" dirty="0"/>
        </a:p>
      </dsp:txBody>
      <dsp:txXfrm>
        <a:off x="2069246" y="0"/>
        <a:ext cx="9190156" cy="662159"/>
      </dsp:txXfrm>
    </dsp:sp>
    <dsp:sp modelId="{4FA64406-99A4-405B-BE87-2C271BDBA018}">
      <dsp:nvSpPr>
        <dsp:cNvPr id="0" name=""/>
        <dsp:cNvSpPr/>
      </dsp:nvSpPr>
      <dsp:spPr>
        <a:xfrm>
          <a:off x="434541" y="662159"/>
          <a:ext cx="3269410" cy="326941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EB52667-C0C9-412D-8225-0EAC47864F5B}">
      <dsp:nvSpPr>
        <dsp:cNvPr id="0" name=""/>
        <dsp:cNvSpPr/>
      </dsp:nvSpPr>
      <dsp:spPr>
        <a:xfrm>
          <a:off x="2069246" y="662159"/>
          <a:ext cx="9190156" cy="3269410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количественные ограничения ввоза и (или) вывоза товаров;</a:t>
          </a:r>
          <a:endParaRPr lang="ru-RU" sz="1800" kern="1200" dirty="0"/>
        </a:p>
      </dsp:txBody>
      <dsp:txXfrm>
        <a:off x="2069246" y="662159"/>
        <a:ext cx="9190156" cy="662159"/>
      </dsp:txXfrm>
    </dsp:sp>
    <dsp:sp modelId="{EEFAFFAD-45BC-429F-904E-561AF34917BA}">
      <dsp:nvSpPr>
        <dsp:cNvPr id="0" name=""/>
        <dsp:cNvSpPr/>
      </dsp:nvSpPr>
      <dsp:spPr>
        <a:xfrm>
          <a:off x="869083" y="1324318"/>
          <a:ext cx="2400326" cy="240032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06BC69D-7A26-477F-B20D-F8031EACFC13}">
      <dsp:nvSpPr>
        <dsp:cNvPr id="0" name=""/>
        <dsp:cNvSpPr/>
      </dsp:nvSpPr>
      <dsp:spPr>
        <a:xfrm>
          <a:off x="2069246" y="1324318"/>
          <a:ext cx="9190156" cy="240032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исключительное право на экспорт и (или) импорт товаров;</a:t>
          </a:r>
          <a:endParaRPr lang="ru-RU" sz="1800" kern="1200" dirty="0"/>
        </a:p>
      </dsp:txBody>
      <dsp:txXfrm>
        <a:off x="2069246" y="1324318"/>
        <a:ext cx="9190156" cy="662159"/>
      </dsp:txXfrm>
    </dsp:sp>
    <dsp:sp modelId="{2DF830D1-B231-4032-A69D-8FADA856A4E7}">
      <dsp:nvSpPr>
        <dsp:cNvPr id="0" name=""/>
        <dsp:cNvSpPr/>
      </dsp:nvSpPr>
      <dsp:spPr>
        <a:xfrm>
          <a:off x="1303625" y="1986477"/>
          <a:ext cx="1531242" cy="153124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D87549-3E9D-4F87-A1C9-B5AFBDB5229F}">
      <dsp:nvSpPr>
        <dsp:cNvPr id="0" name=""/>
        <dsp:cNvSpPr/>
      </dsp:nvSpPr>
      <dsp:spPr>
        <a:xfrm>
          <a:off x="2069246" y="1986477"/>
          <a:ext cx="9190156" cy="153124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автоматическое лицензирование (наблюдение) экспорта и (или) импорта товаров;</a:t>
          </a:r>
          <a:endParaRPr lang="ru-RU" sz="1800" kern="1200" dirty="0"/>
        </a:p>
      </dsp:txBody>
      <dsp:txXfrm>
        <a:off x="2069246" y="1986477"/>
        <a:ext cx="9190156" cy="662159"/>
      </dsp:txXfrm>
    </dsp:sp>
    <dsp:sp modelId="{7BD8F92E-C858-415D-9555-49E0999A6040}">
      <dsp:nvSpPr>
        <dsp:cNvPr id="0" name=""/>
        <dsp:cNvSpPr/>
      </dsp:nvSpPr>
      <dsp:spPr>
        <a:xfrm>
          <a:off x="1738167" y="2648636"/>
          <a:ext cx="662159" cy="66215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6F22C90-2583-4F66-B015-BE291725D5FA}">
      <dsp:nvSpPr>
        <dsp:cNvPr id="0" name=""/>
        <dsp:cNvSpPr/>
      </dsp:nvSpPr>
      <dsp:spPr>
        <a:xfrm>
          <a:off x="2069246" y="2648636"/>
          <a:ext cx="9190156" cy="66215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/>
            <a:t>разрешительный порядок ввоза и (или) вывоза товаров.</a:t>
          </a:r>
          <a:endParaRPr lang="ru-RU" sz="1800" kern="1200" dirty="0"/>
        </a:p>
      </dsp:txBody>
      <dsp:txXfrm>
        <a:off x="2069246" y="2648636"/>
        <a:ext cx="9190156" cy="66215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130FE-285C-4EE0-A545-2A0662D02C19}">
      <dsp:nvSpPr>
        <dsp:cNvPr id="0" name=""/>
        <dsp:cNvSpPr/>
      </dsp:nvSpPr>
      <dsp:spPr>
        <a:xfrm>
          <a:off x="0" y="83593"/>
          <a:ext cx="11122924" cy="12846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smtClean="0"/>
            <a:t>временные запреты или временные количественные ограничения экспорта для предотвращения либо уменьшения критического недостатка на внутреннем рынке продовольственных или иных товаров, являющихся существенно важными для внутреннего рынка ЕАЭС;</a:t>
          </a:r>
          <a:endParaRPr lang="ru-RU" sz="1800" kern="1200"/>
        </a:p>
      </dsp:txBody>
      <dsp:txXfrm>
        <a:off x="62712" y="146305"/>
        <a:ext cx="10997500" cy="1159235"/>
      </dsp:txXfrm>
    </dsp:sp>
    <dsp:sp modelId="{3286B620-2438-4A95-825E-1F0D329CC9E0}">
      <dsp:nvSpPr>
        <dsp:cNvPr id="0" name=""/>
        <dsp:cNvSpPr/>
      </dsp:nvSpPr>
      <dsp:spPr>
        <a:xfrm>
          <a:off x="0" y="1420093"/>
          <a:ext cx="11122924" cy="12846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smtClean="0"/>
            <a:t>запреты или количественные ограничения экспорта и импорта, необходимые в связи с применением стандартов или правил классификации, сортировки и продажи товаров в международной торговле;</a:t>
          </a:r>
          <a:endParaRPr lang="ru-RU" sz="1800" kern="1200"/>
        </a:p>
      </dsp:txBody>
      <dsp:txXfrm>
        <a:off x="62712" y="1482805"/>
        <a:ext cx="10997500" cy="1159235"/>
      </dsp:txXfrm>
    </dsp:sp>
    <dsp:sp modelId="{49F249EB-4970-4DAF-9DF5-70CAD8AFFBD8}">
      <dsp:nvSpPr>
        <dsp:cNvPr id="0" name=""/>
        <dsp:cNvSpPr/>
      </dsp:nvSpPr>
      <dsp:spPr>
        <a:xfrm>
          <a:off x="0" y="2756593"/>
          <a:ext cx="11122924" cy="12846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smtClean="0"/>
            <a:t>ограничения импорта водных биологических ресурсов при их ввозе в любом виде</a:t>
          </a:r>
          <a:endParaRPr lang="ru-RU" sz="1800" kern="1200"/>
        </a:p>
      </dsp:txBody>
      <dsp:txXfrm>
        <a:off x="62712" y="2819305"/>
        <a:ext cx="10997500" cy="1159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2EF66-299A-4897-93F0-293AFCEECC1B}">
      <dsp:nvSpPr>
        <dsp:cNvPr id="0" name=""/>
        <dsp:cNvSpPr/>
      </dsp:nvSpPr>
      <dsp:spPr>
        <a:xfrm>
          <a:off x="827054" y="0"/>
          <a:ext cx="9373282" cy="396107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9F3882-35D6-454B-A731-8308744E7D1F}">
      <dsp:nvSpPr>
        <dsp:cNvPr id="0" name=""/>
        <dsp:cNvSpPr/>
      </dsp:nvSpPr>
      <dsp:spPr>
        <a:xfrm>
          <a:off x="864880" y="1188321"/>
          <a:ext cx="4514338" cy="1584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smtClean="0"/>
            <a:t>при экспорте – только в отношении товаров, происходящих с территорий государств – членов ЕАЭС;</a:t>
          </a:r>
          <a:endParaRPr lang="ru-RU" sz="2200" kern="1200"/>
        </a:p>
      </dsp:txBody>
      <dsp:txXfrm>
        <a:off x="942225" y="1265666"/>
        <a:ext cx="4359648" cy="1429739"/>
      </dsp:txXfrm>
    </dsp:sp>
    <dsp:sp modelId="{2FA98298-B103-4CF3-8647-5AEDF0999651}">
      <dsp:nvSpPr>
        <dsp:cNvPr id="0" name=""/>
        <dsp:cNvSpPr/>
      </dsp:nvSpPr>
      <dsp:spPr>
        <a:xfrm>
          <a:off x="5648172" y="1188321"/>
          <a:ext cx="4514338" cy="1584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smtClean="0"/>
            <a:t>при импорте – только в отношении товаров, происходящих из третьих стран.</a:t>
          </a:r>
          <a:endParaRPr lang="ru-RU" sz="2200" kern="1200"/>
        </a:p>
      </dsp:txBody>
      <dsp:txXfrm>
        <a:off x="5725517" y="1265666"/>
        <a:ext cx="4359648" cy="142973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F3310-FE18-4AEE-995F-9491A62D7FD5}">
      <dsp:nvSpPr>
        <dsp:cNvPr id="0" name=""/>
        <dsp:cNvSpPr/>
      </dsp:nvSpPr>
      <dsp:spPr>
        <a:xfrm>
          <a:off x="0" y="27433"/>
          <a:ext cx="11150221" cy="16533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smtClean="0"/>
            <a:t>Товары, на экспорт и (или) импорт которых предоставляется исключительное право, определяются Евразийской экономической комиссией.</a:t>
          </a:r>
          <a:endParaRPr lang="ru-RU" sz="1900" kern="1200"/>
        </a:p>
      </dsp:txBody>
      <dsp:txXfrm>
        <a:off x="80710" y="108143"/>
        <a:ext cx="10988801" cy="1491936"/>
      </dsp:txXfrm>
    </dsp:sp>
    <dsp:sp modelId="{C072F7FE-140F-4D2E-B6D1-6366CB67C2DB}">
      <dsp:nvSpPr>
        <dsp:cNvPr id="0" name=""/>
        <dsp:cNvSpPr/>
      </dsp:nvSpPr>
      <dsp:spPr>
        <a:xfrm>
          <a:off x="0" y="1735510"/>
          <a:ext cx="11150221" cy="16533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smtClean="0"/>
            <a:t>Экспорт и (или) импорт товаров, в отношении которых участникам внешнеторговой деятельности предоставлено исключительное право, осуществляются на основании исключительных лицензий, выдаваемых уполномоченным органом (в Республике Беларусь – Министерством антимонопольного регулирования и торговли Республики Беларусь</a:t>
          </a:r>
          <a:endParaRPr lang="ru-RU" sz="1900" kern="1200"/>
        </a:p>
      </dsp:txBody>
      <dsp:txXfrm>
        <a:off x="80710" y="1816220"/>
        <a:ext cx="10988801" cy="149193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709F8-8435-4584-BF6A-8736276FCC7C}">
      <dsp:nvSpPr>
        <dsp:cNvPr id="0" name=""/>
        <dsp:cNvSpPr/>
      </dsp:nvSpPr>
      <dsp:spPr>
        <a:xfrm>
          <a:off x="0" y="93826"/>
          <a:ext cx="11687590" cy="9509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- </a:t>
          </a:r>
          <a:r>
            <a:rPr lang="ru-RU" sz="1700" b="1" i="1" kern="1200" dirty="0" smtClean="0"/>
            <a:t>разовая лицензия </a:t>
          </a:r>
          <a:r>
            <a:rPr lang="ru-RU" sz="1700" b="0" i="0" kern="1200" dirty="0" smtClean="0"/>
            <a:t>– письменное разрешение сроком до 1 года на ввоз или вывоз, выдаваемое правительством конкретной фирме на осуществление одной внешнеторговой сделки;</a:t>
          </a:r>
          <a:endParaRPr lang="ru-RU" sz="1700" kern="1200" dirty="0"/>
        </a:p>
      </dsp:txBody>
      <dsp:txXfrm>
        <a:off x="46424" y="140250"/>
        <a:ext cx="11594742" cy="858142"/>
      </dsp:txXfrm>
    </dsp:sp>
    <dsp:sp modelId="{C54969F9-13B2-4782-89D7-3C36C1DD6C39}">
      <dsp:nvSpPr>
        <dsp:cNvPr id="0" name=""/>
        <dsp:cNvSpPr/>
      </dsp:nvSpPr>
      <dsp:spPr>
        <a:xfrm>
          <a:off x="0" y="1093776"/>
          <a:ext cx="11687590" cy="9509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- </a:t>
          </a:r>
          <a:r>
            <a:rPr lang="ru-RU" sz="1700" b="1" i="1" kern="1200" dirty="0" smtClean="0"/>
            <a:t>генеральная лицензия </a:t>
          </a:r>
          <a:r>
            <a:rPr lang="ru-RU" sz="1700" b="0" i="0" kern="1200" dirty="0" smtClean="0"/>
            <a:t>– разрешение на ввоз или вывоз того или иного товара в течение года без ограничений количества сделок. Оформляется на каждый вид товара с указанием его количества и стоимости без определения конкретного покупателя или продавца товара;</a:t>
          </a:r>
          <a:endParaRPr lang="ru-RU" sz="1700" kern="1200" dirty="0"/>
        </a:p>
      </dsp:txBody>
      <dsp:txXfrm>
        <a:off x="46424" y="1140200"/>
        <a:ext cx="11594742" cy="858142"/>
      </dsp:txXfrm>
    </dsp:sp>
    <dsp:sp modelId="{9707CE0E-C8A1-4A2D-9489-9253E7BAFA46}">
      <dsp:nvSpPr>
        <dsp:cNvPr id="0" name=""/>
        <dsp:cNvSpPr/>
      </dsp:nvSpPr>
      <dsp:spPr>
        <a:xfrm>
          <a:off x="0" y="2093727"/>
          <a:ext cx="11687590" cy="9509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- </a:t>
          </a:r>
          <a:r>
            <a:rPr lang="ru-RU" sz="1700" b="1" i="1" kern="1200" dirty="0" smtClean="0"/>
            <a:t>глобальная лицензия </a:t>
          </a:r>
          <a:r>
            <a:rPr lang="ru-RU" sz="1700" b="0" i="0" kern="1200" dirty="0" smtClean="0"/>
            <a:t>– разрешение ввезти или вывезти данный товар в любую страну мира за определенный промежуток времени без ограничения количества или стоимости;</a:t>
          </a:r>
          <a:endParaRPr lang="ru-RU" sz="1700" kern="1200" dirty="0"/>
        </a:p>
      </dsp:txBody>
      <dsp:txXfrm>
        <a:off x="46424" y="2140151"/>
        <a:ext cx="11594742" cy="858142"/>
      </dsp:txXfrm>
    </dsp:sp>
    <dsp:sp modelId="{33EBCE03-5503-458B-9015-A0558C9B37C8}">
      <dsp:nvSpPr>
        <dsp:cNvPr id="0" name=""/>
        <dsp:cNvSpPr/>
      </dsp:nvSpPr>
      <dsp:spPr>
        <a:xfrm>
          <a:off x="0" y="3093678"/>
          <a:ext cx="11687590" cy="9509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- </a:t>
          </a:r>
          <a:r>
            <a:rPr lang="ru-RU" sz="1700" b="1" i="1" kern="1200" dirty="0" smtClean="0"/>
            <a:t>автоматическая лицензия </a:t>
          </a:r>
          <a:r>
            <a:rPr lang="ru-RU" sz="1700" b="0" i="1" kern="1200" dirty="0" smtClean="0"/>
            <a:t>-</a:t>
          </a:r>
          <a:r>
            <a:rPr lang="ru-RU" sz="1700" b="0" i="0" kern="1200" dirty="0" smtClean="0"/>
            <a:t> </a:t>
          </a:r>
          <a:r>
            <a:rPr lang="ru-RU" sz="1700" b="0" i="1" kern="1200" dirty="0" smtClean="0"/>
            <a:t>разрешение, выдаваемое немедленно после получения от экспортера или импортера заявки, которая не может быть отклонена государственным органом.</a:t>
          </a:r>
          <a:endParaRPr lang="ru-RU" sz="1700" kern="1200" dirty="0"/>
        </a:p>
      </dsp:txBody>
      <dsp:txXfrm>
        <a:off x="46424" y="3140102"/>
        <a:ext cx="11594742" cy="85814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EB16C-38E4-43A1-870D-D97812C08D63}">
      <dsp:nvSpPr>
        <dsp:cNvPr id="0" name=""/>
        <dsp:cNvSpPr/>
      </dsp:nvSpPr>
      <dsp:spPr>
        <a:xfrm>
          <a:off x="2811819" y="9798"/>
          <a:ext cx="5348899" cy="16314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dirty="0" smtClean="0"/>
            <a:t>Техническое регулирование </a:t>
          </a:r>
          <a:endParaRPr lang="ru-RU" sz="3200" kern="1200" dirty="0"/>
        </a:p>
      </dsp:txBody>
      <dsp:txXfrm>
        <a:off x="2811819" y="9798"/>
        <a:ext cx="5348899" cy="1631414"/>
      </dsp:txXfrm>
    </dsp:sp>
    <dsp:sp modelId="{9539D69B-EF8A-450B-BD13-86D08E2BBAC9}">
      <dsp:nvSpPr>
        <dsp:cNvPr id="0" name=""/>
        <dsp:cNvSpPr/>
      </dsp:nvSpPr>
      <dsp:spPr>
        <a:xfrm>
          <a:off x="581756" y="2301195"/>
          <a:ext cx="10000356" cy="163141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0" kern="1200" dirty="0" smtClean="0"/>
            <a:t>правовое регулирование отношений в области установления, применения и исполнения обязательных требований к продукции или к продукции и связанным с требованиями к продукции процессам проектирования (включая изыскания), производства, строительства, монтажа, наладки, эксплуатации, хранения, перевозки, реализации и утилизации, а также правовое регулирование отношений в области оценки соответствия.</a:t>
          </a:r>
          <a:endParaRPr lang="ru-RU" sz="1900" kern="1200" dirty="0"/>
        </a:p>
      </dsp:txBody>
      <dsp:txXfrm>
        <a:off x="581756" y="2301195"/>
        <a:ext cx="10000356" cy="163141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A76CB-4E35-4770-8485-F3B390200EDD}">
      <dsp:nvSpPr>
        <dsp:cNvPr id="0" name=""/>
        <dsp:cNvSpPr/>
      </dsp:nvSpPr>
      <dsp:spPr>
        <a:xfrm>
          <a:off x="0" y="25025"/>
          <a:ext cx="10936962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kern="1200" dirty="0" smtClean="0"/>
            <a:t>Формы</a:t>
          </a:r>
          <a:endParaRPr lang="ru-RU" sz="3100" kern="1200" dirty="0"/>
        </a:p>
      </dsp:txBody>
      <dsp:txXfrm>
        <a:off x="36296" y="61321"/>
        <a:ext cx="10864370" cy="670943"/>
      </dsp:txXfrm>
    </dsp:sp>
    <dsp:sp modelId="{B792B030-1426-48AD-BA7F-C14B165382E5}">
      <dsp:nvSpPr>
        <dsp:cNvPr id="0" name=""/>
        <dsp:cNvSpPr/>
      </dsp:nvSpPr>
      <dsp:spPr>
        <a:xfrm>
          <a:off x="0" y="857840"/>
          <a:ext cx="10936962" cy="74353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kern="1200" dirty="0" smtClean="0"/>
            <a:t>регистрация (государственная регистрация), </a:t>
          </a:r>
          <a:endParaRPr lang="ru-RU" sz="3100" kern="1200" dirty="0"/>
        </a:p>
      </dsp:txBody>
      <dsp:txXfrm>
        <a:off x="36296" y="894136"/>
        <a:ext cx="10864370" cy="670943"/>
      </dsp:txXfrm>
    </dsp:sp>
    <dsp:sp modelId="{6B162B8F-C9F8-4B52-BB9C-6EFC6F85EB30}">
      <dsp:nvSpPr>
        <dsp:cNvPr id="0" name=""/>
        <dsp:cNvSpPr/>
      </dsp:nvSpPr>
      <dsp:spPr>
        <a:xfrm>
          <a:off x="0" y="1690655"/>
          <a:ext cx="10936962" cy="74353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kern="1200" dirty="0" smtClean="0"/>
            <a:t>испытания, </a:t>
          </a:r>
          <a:endParaRPr lang="ru-RU" sz="3100" kern="1200" dirty="0"/>
        </a:p>
      </dsp:txBody>
      <dsp:txXfrm>
        <a:off x="36296" y="1726951"/>
        <a:ext cx="10864370" cy="670943"/>
      </dsp:txXfrm>
    </dsp:sp>
    <dsp:sp modelId="{C46A01E1-2A66-4D90-A05F-48800A647BE7}">
      <dsp:nvSpPr>
        <dsp:cNvPr id="0" name=""/>
        <dsp:cNvSpPr/>
      </dsp:nvSpPr>
      <dsp:spPr>
        <a:xfrm>
          <a:off x="0" y="2523470"/>
          <a:ext cx="10936962" cy="74353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kern="1200" dirty="0" smtClean="0"/>
            <a:t>подтверждение соответствия, </a:t>
          </a:r>
          <a:endParaRPr lang="ru-RU" sz="3100" kern="1200" dirty="0"/>
        </a:p>
      </dsp:txBody>
      <dsp:txXfrm>
        <a:off x="36296" y="2559766"/>
        <a:ext cx="10864370" cy="670943"/>
      </dsp:txXfrm>
    </dsp:sp>
    <dsp:sp modelId="{BA4FE508-5D57-43AC-A908-32BF1D760817}">
      <dsp:nvSpPr>
        <dsp:cNvPr id="0" name=""/>
        <dsp:cNvSpPr/>
      </dsp:nvSpPr>
      <dsp:spPr>
        <a:xfrm>
          <a:off x="0" y="3356285"/>
          <a:ext cx="10936962" cy="743535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kern="1200" dirty="0" smtClean="0"/>
            <a:t>экспертиза и (или) в иная форма</a:t>
          </a:r>
          <a:endParaRPr lang="ru-RU" sz="3100" kern="1200" dirty="0"/>
        </a:p>
      </dsp:txBody>
      <dsp:txXfrm>
        <a:off x="36296" y="3392581"/>
        <a:ext cx="10864370" cy="67094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5E40C-529D-4142-B53D-280C3A8D8CEA}">
      <dsp:nvSpPr>
        <dsp:cNvPr id="0" name=""/>
        <dsp:cNvSpPr/>
      </dsp:nvSpPr>
      <dsp:spPr>
        <a:xfrm>
          <a:off x="0" y="5350"/>
          <a:ext cx="8825659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dirty="0" smtClean="0"/>
            <a:t>Формы</a:t>
          </a:r>
          <a:endParaRPr lang="ru-RU" sz="3200" kern="1200" dirty="0"/>
        </a:p>
      </dsp:txBody>
      <dsp:txXfrm>
        <a:off x="50261" y="55611"/>
        <a:ext cx="8725137" cy="929078"/>
      </dsp:txXfrm>
    </dsp:sp>
    <dsp:sp modelId="{0DADDC54-E02F-40D5-B026-45B38FCF0B2A}">
      <dsp:nvSpPr>
        <dsp:cNvPr id="0" name=""/>
        <dsp:cNvSpPr/>
      </dsp:nvSpPr>
      <dsp:spPr>
        <a:xfrm>
          <a:off x="0" y="1193350"/>
          <a:ext cx="8825659" cy="102960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декларирование соответствия </a:t>
          </a:r>
          <a:endParaRPr lang="ru-RU" sz="2400" kern="1200" dirty="0"/>
        </a:p>
      </dsp:txBody>
      <dsp:txXfrm>
        <a:off x="50261" y="1243611"/>
        <a:ext cx="8725137" cy="929078"/>
      </dsp:txXfrm>
    </dsp:sp>
    <dsp:sp modelId="{9985654A-3F86-4553-8BD1-7086B81886D5}">
      <dsp:nvSpPr>
        <dsp:cNvPr id="0" name=""/>
        <dsp:cNvSpPr/>
      </dsp:nvSpPr>
      <dsp:spPr>
        <a:xfrm>
          <a:off x="0" y="2381350"/>
          <a:ext cx="8825659" cy="102960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smtClean="0"/>
            <a:t>сертификация</a:t>
          </a:r>
          <a:endParaRPr lang="ru-RU" sz="2800" kern="1200" dirty="0"/>
        </a:p>
      </dsp:txBody>
      <dsp:txXfrm>
        <a:off x="50261" y="2431611"/>
        <a:ext cx="8725137" cy="929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21B68-E333-41C3-ACED-72D63F695DB8}">
      <dsp:nvSpPr>
        <dsp:cNvPr id="0" name=""/>
        <dsp:cNvSpPr/>
      </dsp:nvSpPr>
      <dsp:spPr>
        <a:xfrm>
          <a:off x="0" y="15688"/>
          <a:ext cx="11232107" cy="12712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dirty="0" smtClean="0"/>
            <a:t>таможенно-тарифное регулирование </a:t>
          </a:r>
          <a:endParaRPr lang="ru-RU" sz="3200" kern="1200" dirty="0"/>
        </a:p>
      </dsp:txBody>
      <dsp:txXfrm>
        <a:off x="62055" y="77743"/>
        <a:ext cx="11107997" cy="1147095"/>
      </dsp:txXfrm>
    </dsp:sp>
    <dsp:sp modelId="{8BBEE12B-A0ED-49ED-BBF5-9C23A6A477ED}">
      <dsp:nvSpPr>
        <dsp:cNvPr id="0" name=""/>
        <dsp:cNvSpPr/>
      </dsp:nvSpPr>
      <dsp:spPr>
        <a:xfrm>
          <a:off x="0" y="1379053"/>
          <a:ext cx="11232107" cy="12712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smtClean="0"/>
            <a:t>- нетарифное регулирование </a:t>
          </a:r>
          <a:endParaRPr lang="ru-RU" sz="3200" kern="1200"/>
        </a:p>
      </dsp:txBody>
      <dsp:txXfrm>
        <a:off x="62055" y="1441108"/>
        <a:ext cx="11107997" cy="1147095"/>
      </dsp:txXfrm>
    </dsp:sp>
    <dsp:sp modelId="{30490A01-22E0-4B69-949E-415989113FE0}">
      <dsp:nvSpPr>
        <dsp:cNvPr id="0" name=""/>
        <dsp:cNvSpPr/>
      </dsp:nvSpPr>
      <dsp:spPr>
        <a:xfrm>
          <a:off x="0" y="2742418"/>
          <a:ext cx="11232107" cy="12712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smtClean="0"/>
            <a:t>-  меры экономического и административного характера</a:t>
          </a:r>
          <a:endParaRPr lang="ru-RU" sz="3200" kern="1200"/>
        </a:p>
      </dsp:txBody>
      <dsp:txXfrm>
        <a:off x="62055" y="2804473"/>
        <a:ext cx="11107997" cy="114709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701C5-ABCB-4F85-821F-3860B3FA3882}">
      <dsp:nvSpPr>
        <dsp:cNvPr id="0" name=""/>
        <dsp:cNvSpPr/>
      </dsp:nvSpPr>
      <dsp:spPr>
        <a:xfrm>
          <a:off x="0" y="443007"/>
          <a:ext cx="11155327" cy="243360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smtClean="0"/>
            <a:t>комплекс мер, обеспечивающих выполнение разрешительного порядка ввоза, вывоза, транзита, использования объектов экспортного контроля и осуществления посреднической деятельности в отношении их.</a:t>
          </a:r>
          <a:endParaRPr lang="ru-RU" sz="2800" kern="1200" dirty="0"/>
        </a:p>
      </dsp:txBody>
      <dsp:txXfrm>
        <a:off x="118799" y="561806"/>
        <a:ext cx="10917729" cy="2196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6F5C4-68F2-4C0F-8B0F-E9588D232B84}">
      <dsp:nvSpPr>
        <dsp:cNvPr id="0" name=""/>
        <dsp:cNvSpPr/>
      </dsp:nvSpPr>
      <dsp:spPr>
        <a:xfrm>
          <a:off x="0" y="33474"/>
          <a:ext cx="11354938" cy="3744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 smtClean="0"/>
            <a:t>установление порядка и правил перемещения товаров через таможенную границу, использования товаров, ввезенных на единую таможенную территорию либо вывозимых за ее пределы, в соответствии с таможенным режимом или таможенной процедурой, а также определение плательщиков и отдельных элементов обложения таможенных платежей и регламентация властных отношений между таможенными органами и лицами, реализующими права владения, пользования и распоряжения указанными товарами.  </a:t>
          </a:r>
          <a:endParaRPr lang="ru-RU" sz="2500" kern="1200"/>
        </a:p>
      </dsp:txBody>
      <dsp:txXfrm>
        <a:off x="182767" y="216241"/>
        <a:ext cx="10989404" cy="33784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12200-907E-441B-A812-58BBEFAFD458}">
      <dsp:nvSpPr>
        <dsp:cNvPr id="0" name=""/>
        <dsp:cNvSpPr/>
      </dsp:nvSpPr>
      <dsp:spPr>
        <a:xfrm>
          <a:off x="-5276856" y="-808215"/>
          <a:ext cx="6283965" cy="6283965"/>
        </a:xfrm>
        <a:prstGeom prst="blockArc">
          <a:avLst>
            <a:gd name="adj1" fmla="val 18900000"/>
            <a:gd name="adj2" fmla="val 2700000"/>
            <a:gd name="adj3" fmla="val 344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0FF0F-85EC-4814-B656-45CC771C0380}">
      <dsp:nvSpPr>
        <dsp:cNvPr id="0" name=""/>
        <dsp:cNvSpPr/>
      </dsp:nvSpPr>
      <dsp:spPr>
        <a:xfrm>
          <a:off x="647853" y="313896"/>
          <a:ext cx="10478897" cy="123922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0971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Таможенный тариф</a:t>
          </a:r>
          <a:r>
            <a:rPr lang="ru-RU" sz="1800" b="0" i="1" kern="1200" dirty="0" smtClean="0"/>
            <a:t> </a:t>
          </a:r>
          <a:r>
            <a:rPr lang="ru-RU" sz="1800" b="0" i="0" kern="1200" dirty="0" smtClean="0"/>
            <a:t>– это свод ставок таможенных пошлин, которые применяются к товарам, перемещаемым через таможенную границу, систематизированный в соответствии с товарной номенклатурой внешнеэкономической деятельности</a:t>
          </a:r>
          <a:endParaRPr lang="ru-RU" sz="1800" kern="1200" dirty="0"/>
        </a:p>
      </dsp:txBody>
      <dsp:txXfrm>
        <a:off x="647853" y="313896"/>
        <a:ext cx="10478897" cy="1239220"/>
      </dsp:txXfrm>
    </dsp:sp>
    <dsp:sp modelId="{E88BFCFB-2CCE-4842-B4D7-E00F56F5162D}">
      <dsp:nvSpPr>
        <dsp:cNvPr id="0" name=""/>
        <dsp:cNvSpPr/>
      </dsp:nvSpPr>
      <dsp:spPr>
        <a:xfrm>
          <a:off x="64411" y="350065"/>
          <a:ext cx="1166883" cy="11668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01D3E3-E272-4B5B-8B0F-FAAB4A5DB923}">
      <dsp:nvSpPr>
        <dsp:cNvPr id="0" name=""/>
        <dsp:cNvSpPr/>
      </dsp:nvSpPr>
      <dsp:spPr>
        <a:xfrm>
          <a:off x="987183" y="1746913"/>
          <a:ext cx="10139567" cy="117370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0971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Таможенная пошлина</a:t>
          </a:r>
          <a:r>
            <a:rPr lang="ru-RU" sz="1800" b="0" i="1" kern="1200" dirty="0" smtClean="0"/>
            <a:t> </a:t>
          </a:r>
          <a:r>
            <a:rPr lang="ru-RU" sz="1800" b="0" i="0" kern="1200" dirty="0" smtClean="0"/>
            <a:t>– это обязательный платеж, взимаемый таможенными органами в связи с перемещением товаров через таможенную границу</a:t>
          </a:r>
          <a:endParaRPr lang="ru-RU" sz="1800" kern="1200" dirty="0"/>
        </a:p>
      </dsp:txBody>
      <dsp:txXfrm>
        <a:off x="987183" y="1746913"/>
        <a:ext cx="10139567" cy="1173707"/>
      </dsp:txXfrm>
    </dsp:sp>
    <dsp:sp modelId="{3D1F81EE-B604-46CE-A5DA-8D8718F196F1}">
      <dsp:nvSpPr>
        <dsp:cNvPr id="0" name=""/>
        <dsp:cNvSpPr/>
      </dsp:nvSpPr>
      <dsp:spPr>
        <a:xfrm>
          <a:off x="403741" y="1750325"/>
          <a:ext cx="1166883" cy="11668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AF60E-FA7E-41A4-8380-B2729BFC8716}">
      <dsp:nvSpPr>
        <dsp:cNvPr id="0" name=""/>
        <dsp:cNvSpPr/>
      </dsp:nvSpPr>
      <dsp:spPr>
        <a:xfrm>
          <a:off x="647853" y="3046177"/>
          <a:ext cx="10478897" cy="137569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0971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Таможенная процедура </a:t>
          </a:r>
          <a:r>
            <a:rPr lang="ru-RU" sz="1800" b="0" i="0" kern="1200" dirty="0" smtClean="0"/>
            <a:t>– это совокупность норм, определяющих для таможенных целей требования и условия пользования и(или) распоряжения товарами на таможенной территории таможенного союза или за</a:t>
          </a:r>
          <a:br>
            <a:rPr lang="ru-RU" sz="1800" b="0" i="0" kern="1200" dirty="0" smtClean="0"/>
          </a:br>
          <a:r>
            <a:rPr lang="ru-RU" sz="1800" b="0" i="0" kern="1200" dirty="0" smtClean="0"/>
            <a:t>ее пределами.</a:t>
          </a:r>
          <a:br>
            <a:rPr lang="ru-RU" sz="1800" b="0" i="0" kern="1200" dirty="0" smtClean="0"/>
          </a:br>
          <a:endParaRPr lang="ru-RU" sz="1800" kern="1200" dirty="0"/>
        </a:p>
      </dsp:txBody>
      <dsp:txXfrm>
        <a:off x="647853" y="3046177"/>
        <a:ext cx="10478897" cy="1375699"/>
      </dsp:txXfrm>
    </dsp:sp>
    <dsp:sp modelId="{6A0E37A6-115F-4A09-8F1C-70A1B9D7BC90}">
      <dsp:nvSpPr>
        <dsp:cNvPr id="0" name=""/>
        <dsp:cNvSpPr/>
      </dsp:nvSpPr>
      <dsp:spPr>
        <a:xfrm>
          <a:off x="64411" y="3150585"/>
          <a:ext cx="1166883" cy="11668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5A714-6D41-4973-9296-E22A79524B71}">
      <dsp:nvSpPr>
        <dsp:cNvPr id="0" name=""/>
        <dsp:cNvSpPr/>
      </dsp:nvSpPr>
      <dsp:spPr>
        <a:xfrm>
          <a:off x="0" y="11426"/>
          <a:ext cx="10972800" cy="39382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i="0" kern="1200" smtClean="0"/>
            <a:t>метод государственного регулирования внешней торговли товарами, осуществляемый путем введения, прекращения действия количественных ограничений и иных мер государственного регулирования внешнеторговой деятельности, отличных от мер таможенно-тарифного регулирования</a:t>
          </a:r>
          <a:endParaRPr lang="ru-RU" sz="3300" kern="1200"/>
        </a:p>
      </dsp:txBody>
      <dsp:txXfrm>
        <a:off x="192248" y="203674"/>
        <a:ext cx="10588304" cy="35537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2ABB1-0BBC-40CB-AAC4-04D6031E2BEE}">
      <dsp:nvSpPr>
        <dsp:cNvPr id="0" name=""/>
        <dsp:cNvSpPr/>
      </dsp:nvSpPr>
      <dsp:spPr>
        <a:xfrm>
          <a:off x="-5192239" y="-795305"/>
          <a:ext cx="6183082" cy="6183082"/>
        </a:xfrm>
        <a:prstGeom prst="blockArc">
          <a:avLst>
            <a:gd name="adj1" fmla="val 18900000"/>
            <a:gd name="adj2" fmla="val 2700000"/>
            <a:gd name="adj3" fmla="val 349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102AB-21D1-49A7-9A27-B88C6DE2760C}">
      <dsp:nvSpPr>
        <dsp:cNvPr id="0" name=""/>
        <dsp:cNvSpPr/>
      </dsp:nvSpPr>
      <dsp:spPr>
        <a:xfrm>
          <a:off x="406101" y="163774"/>
          <a:ext cx="10694259" cy="793270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80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Квотирование</a:t>
          </a:r>
          <a:r>
            <a:rPr lang="ru-RU" sz="1800" b="0" i="1" kern="1200" dirty="0" smtClean="0"/>
            <a:t> </a:t>
          </a:r>
          <a:r>
            <a:rPr lang="ru-RU" sz="1800" b="0" i="0" kern="1200" dirty="0" smtClean="0"/>
            <a:t>– введение количественных и стоимостных ограничений ввоза и вывоза товаров на определенный срок по отдельным видам товаров, странам или группам стран.</a:t>
          </a:r>
          <a:endParaRPr lang="ru-RU" sz="1800" kern="1200" dirty="0"/>
        </a:p>
      </dsp:txBody>
      <dsp:txXfrm>
        <a:off x="406101" y="163774"/>
        <a:ext cx="10694259" cy="793270"/>
      </dsp:txXfrm>
    </dsp:sp>
    <dsp:sp modelId="{9AFF8670-C63C-405C-9DC9-F1D208A633CB}">
      <dsp:nvSpPr>
        <dsp:cNvPr id="0" name=""/>
        <dsp:cNvSpPr/>
      </dsp:nvSpPr>
      <dsp:spPr>
        <a:xfrm>
          <a:off x="74470" y="215157"/>
          <a:ext cx="717803" cy="717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A596AE-17EA-4321-961A-4BACE2B02F75}">
      <dsp:nvSpPr>
        <dsp:cNvPr id="0" name=""/>
        <dsp:cNvSpPr/>
      </dsp:nvSpPr>
      <dsp:spPr>
        <a:xfrm>
          <a:off x="844857" y="1037231"/>
          <a:ext cx="10282774" cy="795831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80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Лицензирование </a:t>
          </a:r>
          <a:r>
            <a:rPr lang="ru-RU" sz="1800" b="1" i="0" kern="1200" dirty="0" smtClean="0"/>
            <a:t>–</a:t>
          </a:r>
          <a:r>
            <a:rPr lang="ru-RU" sz="1800" b="0" i="0" kern="1200" dirty="0" smtClean="0"/>
            <a:t> это разрешение на ввоз, вывоз или транзит товаров, свободное перемещение которых через таможенную границу не допускается.</a:t>
          </a:r>
          <a:endParaRPr lang="ru-RU" sz="1800" kern="1200" dirty="0"/>
        </a:p>
      </dsp:txBody>
      <dsp:txXfrm>
        <a:off x="844857" y="1037231"/>
        <a:ext cx="10282774" cy="795831"/>
      </dsp:txXfrm>
    </dsp:sp>
    <dsp:sp modelId="{BED875CC-211F-45DF-A716-3DBC7A146097}">
      <dsp:nvSpPr>
        <dsp:cNvPr id="0" name=""/>
        <dsp:cNvSpPr/>
      </dsp:nvSpPr>
      <dsp:spPr>
        <a:xfrm>
          <a:off x="485956" y="1076245"/>
          <a:ext cx="717803" cy="717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E7019-964C-479F-85B5-D8F90C246EBD}">
      <dsp:nvSpPr>
        <dsp:cNvPr id="0" name=""/>
        <dsp:cNvSpPr/>
      </dsp:nvSpPr>
      <dsp:spPr>
        <a:xfrm>
          <a:off x="971150" y="1924336"/>
          <a:ext cx="10156481" cy="743799"/>
        </a:xfrm>
        <a:prstGeom prst="rect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80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Сертификация</a:t>
          </a:r>
          <a:r>
            <a:rPr lang="ru-RU" sz="1800" b="0" i="1" kern="1200" dirty="0" smtClean="0"/>
            <a:t> </a:t>
          </a:r>
          <a:r>
            <a:rPr lang="ru-RU" sz="1800" b="0" i="0" kern="1200" dirty="0" smtClean="0"/>
            <a:t>– деятельность по подтверждению соответствия продукции установленным требованиям.</a:t>
          </a:r>
          <a:endParaRPr lang="ru-RU" sz="1800" kern="1200" dirty="0"/>
        </a:p>
      </dsp:txBody>
      <dsp:txXfrm>
        <a:off x="971150" y="1924336"/>
        <a:ext cx="10156481" cy="743799"/>
      </dsp:txXfrm>
    </dsp:sp>
    <dsp:sp modelId="{9F83AA1A-EA9E-4E9E-9427-36716CCD3CE6}">
      <dsp:nvSpPr>
        <dsp:cNvPr id="0" name=""/>
        <dsp:cNvSpPr/>
      </dsp:nvSpPr>
      <dsp:spPr>
        <a:xfrm>
          <a:off x="612249" y="1937334"/>
          <a:ext cx="717803" cy="717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6FCE6-792D-4B51-BACF-9A6A193E0EA6}">
      <dsp:nvSpPr>
        <dsp:cNvPr id="0" name=""/>
        <dsp:cNvSpPr/>
      </dsp:nvSpPr>
      <dsp:spPr>
        <a:xfrm>
          <a:off x="844857" y="2743197"/>
          <a:ext cx="10282774" cy="8282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80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Разрешительная система</a:t>
          </a:r>
          <a:r>
            <a:rPr lang="ru-RU" sz="1800" b="0" i="1" kern="1200" dirty="0" smtClean="0"/>
            <a:t> </a:t>
          </a:r>
          <a:r>
            <a:rPr lang="ru-RU" sz="1800" b="0" i="0" kern="1200" dirty="0" smtClean="0"/>
            <a:t>– представление в таможенные органы при производстве таможенного оформления и контроля разрешений различных государственных органов.</a:t>
          </a:r>
          <a:endParaRPr lang="ru-RU" sz="1800" kern="1200" dirty="0"/>
        </a:p>
      </dsp:txBody>
      <dsp:txXfrm>
        <a:off x="844857" y="2743197"/>
        <a:ext cx="10282774" cy="828253"/>
      </dsp:txXfrm>
    </dsp:sp>
    <dsp:sp modelId="{5A011539-7B8F-4631-995E-B80B1A02A721}">
      <dsp:nvSpPr>
        <dsp:cNvPr id="0" name=""/>
        <dsp:cNvSpPr/>
      </dsp:nvSpPr>
      <dsp:spPr>
        <a:xfrm>
          <a:off x="485956" y="2798422"/>
          <a:ext cx="717803" cy="717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2AB83-6867-4C93-978B-C7FC80C661D6}">
      <dsp:nvSpPr>
        <dsp:cNvPr id="0" name=""/>
        <dsp:cNvSpPr/>
      </dsp:nvSpPr>
      <dsp:spPr>
        <a:xfrm>
          <a:off x="433372" y="3628599"/>
          <a:ext cx="10694259" cy="7796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5805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Ограничение на ввоз </a:t>
          </a:r>
          <a:r>
            <a:rPr lang="ru-RU" sz="1800" b="1" i="0" kern="1200" dirty="0" smtClean="0"/>
            <a:t>(</a:t>
          </a:r>
          <a:r>
            <a:rPr lang="ru-RU" sz="1800" b="1" i="1" kern="1200" dirty="0" smtClean="0"/>
            <a:t>вывоз</a:t>
          </a:r>
          <a:r>
            <a:rPr lang="ru-RU" sz="1800" b="1" i="0" kern="1200" dirty="0" smtClean="0"/>
            <a:t>) </a:t>
          </a:r>
          <a:r>
            <a:rPr lang="ru-RU" sz="1800" b="1" i="1" kern="1200" dirty="0" smtClean="0"/>
            <a:t>товаров</a:t>
          </a:r>
          <a:r>
            <a:rPr lang="ru-RU" sz="1800" b="0" i="1" kern="1200" dirty="0" smtClean="0"/>
            <a:t> </a:t>
          </a:r>
          <a:r>
            <a:rPr lang="ru-RU" sz="1800" b="0" i="0" kern="1200" dirty="0" smtClean="0"/>
            <a:t>– установление особых требований к ввозу или вывозу некоторых товаров.</a:t>
          </a:r>
          <a:endParaRPr lang="ru-RU" sz="1800" kern="1200" dirty="0"/>
        </a:p>
      </dsp:txBody>
      <dsp:txXfrm>
        <a:off x="433372" y="3628599"/>
        <a:ext cx="10694259" cy="779626"/>
      </dsp:txXfrm>
    </dsp:sp>
    <dsp:sp modelId="{950C5507-E324-4174-8F2E-3FDE34109E44}">
      <dsp:nvSpPr>
        <dsp:cNvPr id="0" name=""/>
        <dsp:cNvSpPr/>
      </dsp:nvSpPr>
      <dsp:spPr>
        <a:xfrm>
          <a:off x="74470" y="3659511"/>
          <a:ext cx="717803" cy="717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B0D2A-58DE-47B4-8C85-C22743A238AD}">
      <dsp:nvSpPr>
        <dsp:cNvPr id="0" name=""/>
        <dsp:cNvSpPr/>
      </dsp:nvSpPr>
      <dsp:spPr>
        <a:xfrm>
          <a:off x="861524" y="0"/>
          <a:ext cx="2400566" cy="14644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smtClean="0"/>
            <a:t>Оценка соответствия </a:t>
          </a:r>
          <a:endParaRPr lang="ru-RU" sz="2200" kern="1200" dirty="0"/>
        </a:p>
      </dsp:txBody>
      <dsp:txXfrm>
        <a:off x="861524" y="0"/>
        <a:ext cx="2400566" cy="1464402"/>
      </dsp:txXfrm>
    </dsp:sp>
    <dsp:sp modelId="{391CC55A-382B-477E-8ACE-14C4D0E8C085}">
      <dsp:nvSpPr>
        <dsp:cNvPr id="0" name=""/>
        <dsp:cNvSpPr/>
      </dsp:nvSpPr>
      <dsp:spPr>
        <a:xfrm>
          <a:off x="932476" y="1743519"/>
          <a:ext cx="2535107" cy="14891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Декларирование соответствия</a:t>
          </a:r>
          <a:endParaRPr lang="ru-RU" sz="2200" kern="1200" dirty="0"/>
        </a:p>
      </dsp:txBody>
      <dsp:txXfrm>
        <a:off x="932476" y="1743519"/>
        <a:ext cx="2535107" cy="1489156"/>
      </dsp:txXfrm>
    </dsp:sp>
    <dsp:sp modelId="{C041CB2B-D523-46AF-A584-6EB604DB1CF8}">
      <dsp:nvSpPr>
        <dsp:cNvPr id="0" name=""/>
        <dsp:cNvSpPr/>
      </dsp:nvSpPr>
      <dsp:spPr>
        <a:xfrm>
          <a:off x="6373870" y="114163"/>
          <a:ext cx="2522253" cy="132160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Сертификация</a:t>
          </a:r>
          <a:endParaRPr lang="ru-RU" sz="2200" kern="1200" dirty="0"/>
        </a:p>
      </dsp:txBody>
      <dsp:txXfrm>
        <a:off x="6373870" y="114163"/>
        <a:ext cx="2522253" cy="1321603"/>
      </dsp:txXfrm>
    </dsp:sp>
    <dsp:sp modelId="{34D8D083-4165-4656-B407-C99029EB7619}">
      <dsp:nvSpPr>
        <dsp:cNvPr id="0" name=""/>
        <dsp:cNvSpPr/>
      </dsp:nvSpPr>
      <dsp:spPr>
        <a:xfrm>
          <a:off x="6431729" y="1771460"/>
          <a:ext cx="2399782" cy="135958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Экспертиза</a:t>
          </a:r>
          <a:endParaRPr lang="ru-RU" sz="2200" kern="1200" dirty="0"/>
        </a:p>
      </dsp:txBody>
      <dsp:txXfrm>
        <a:off x="6431729" y="1771460"/>
        <a:ext cx="2399782" cy="135958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33A0E-7C47-42EF-9B9B-AC3DEA0F198B}">
      <dsp:nvSpPr>
        <dsp:cNvPr id="0" name=""/>
        <dsp:cNvSpPr/>
      </dsp:nvSpPr>
      <dsp:spPr>
        <a:xfrm>
          <a:off x="1978930" y="0"/>
          <a:ext cx="8379795" cy="955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Элементами таможенно-тарифного регулирования являются</a:t>
          </a:r>
          <a:r>
            <a:rPr lang="ru-RU" sz="1800" b="1" i="0" kern="1200" dirty="0" smtClean="0"/>
            <a:t>:</a:t>
          </a:r>
          <a:endParaRPr lang="ru-RU" sz="1800" kern="1200" dirty="0"/>
        </a:p>
      </dsp:txBody>
      <dsp:txXfrm>
        <a:off x="2006919" y="27989"/>
        <a:ext cx="8323817" cy="899622"/>
      </dsp:txXfrm>
    </dsp:sp>
    <dsp:sp modelId="{A958B4FC-5875-43C8-970D-3147299D0813}">
      <dsp:nvSpPr>
        <dsp:cNvPr id="0" name=""/>
        <dsp:cNvSpPr/>
      </dsp:nvSpPr>
      <dsp:spPr>
        <a:xfrm>
          <a:off x="350549" y="1604345"/>
          <a:ext cx="3028164" cy="95560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/>
            <a:t>– Единая товарная номенклатура внешнеэкономической деятельности ЕАЭС</a:t>
          </a:r>
          <a:r>
            <a:rPr lang="ru-RU" sz="1400" b="1" i="0" kern="1200" dirty="0" smtClean="0"/>
            <a:t>;</a:t>
          </a:r>
          <a:endParaRPr lang="ru-RU" sz="1400" kern="1200" dirty="0"/>
        </a:p>
      </dsp:txBody>
      <dsp:txXfrm>
        <a:off x="378538" y="1632334"/>
        <a:ext cx="2972186" cy="899622"/>
      </dsp:txXfrm>
    </dsp:sp>
    <dsp:sp modelId="{C14F953F-CEBF-4C12-A095-41EE3D1F4EA5}">
      <dsp:nvSpPr>
        <dsp:cNvPr id="0" name=""/>
        <dsp:cNvSpPr/>
      </dsp:nvSpPr>
      <dsp:spPr>
        <a:xfrm>
          <a:off x="4111678" y="1622501"/>
          <a:ext cx="2741465" cy="95560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– Единый таможенный тариф ЕАЭС;</a:t>
          </a:r>
          <a:endParaRPr lang="ru-RU" sz="2000" kern="1200" dirty="0"/>
        </a:p>
      </dsp:txBody>
      <dsp:txXfrm>
        <a:off x="4139667" y="1650490"/>
        <a:ext cx="2685487" cy="899622"/>
      </dsp:txXfrm>
    </dsp:sp>
    <dsp:sp modelId="{77C88010-257B-4F95-A293-184CECCA6B29}">
      <dsp:nvSpPr>
        <dsp:cNvPr id="0" name=""/>
        <dsp:cNvSpPr/>
      </dsp:nvSpPr>
      <dsp:spPr>
        <a:xfrm>
          <a:off x="7771953" y="1655068"/>
          <a:ext cx="3145550" cy="95560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– Единые правила определения страны происхождения.</a:t>
          </a:r>
          <a:endParaRPr lang="ru-RU" sz="2000" kern="1200" dirty="0"/>
        </a:p>
      </dsp:txBody>
      <dsp:txXfrm>
        <a:off x="7799942" y="1683057"/>
        <a:ext cx="3089572" cy="8996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08ED6-1E54-44E0-ACCB-AA71325BCA85}">
      <dsp:nvSpPr>
        <dsp:cNvPr id="0" name=""/>
        <dsp:cNvSpPr/>
      </dsp:nvSpPr>
      <dsp:spPr>
        <a:xfrm>
          <a:off x="0" y="53819"/>
          <a:ext cx="11191163" cy="9136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dirty="0" smtClean="0"/>
            <a:t>виды ставок ввозных таможенных пошлин</a:t>
          </a:r>
          <a:r>
            <a:rPr lang="ru-RU" sz="2300" b="0" i="0" kern="1200" dirty="0" smtClean="0"/>
            <a:t> </a:t>
          </a:r>
          <a:endParaRPr lang="ru-RU" sz="2300" kern="1200" dirty="0"/>
        </a:p>
      </dsp:txBody>
      <dsp:txXfrm>
        <a:off x="44602" y="98421"/>
        <a:ext cx="11101959" cy="824474"/>
      </dsp:txXfrm>
    </dsp:sp>
    <dsp:sp modelId="{82882B27-703F-4ABE-A83D-86350A6EB2A7}">
      <dsp:nvSpPr>
        <dsp:cNvPr id="0" name=""/>
        <dsp:cNvSpPr/>
      </dsp:nvSpPr>
      <dsp:spPr>
        <a:xfrm>
          <a:off x="0" y="1033737"/>
          <a:ext cx="11191163" cy="91367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 smtClean="0"/>
            <a:t>— </a:t>
          </a:r>
          <a:r>
            <a:rPr lang="ru-RU" sz="2300" b="1" i="0" kern="1200" dirty="0" smtClean="0"/>
            <a:t>адвалорные</a:t>
          </a:r>
          <a:r>
            <a:rPr lang="ru-RU" sz="2300" b="0" i="0" kern="1200" dirty="0" smtClean="0"/>
            <a:t>, начисляемые в процентах от таможенной стоимости ввозимых товаров; </a:t>
          </a:r>
          <a:endParaRPr lang="ru-RU" sz="2300" kern="1200" dirty="0"/>
        </a:p>
      </dsp:txBody>
      <dsp:txXfrm>
        <a:off x="44602" y="1078339"/>
        <a:ext cx="11101959" cy="824474"/>
      </dsp:txXfrm>
    </dsp:sp>
    <dsp:sp modelId="{6B1D3D73-099B-4EF0-9549-26CD1B33019D}">
      <dsp:nvSpPr>
        <dsp:cNvPr id="0" name=""/>
        <dsp:cNvSpPr/>
      </dsp:nvSpPr>
      <dsp:spPr>
        <a:xfrm>
          <a:off x="0" y="2013656"/>
          <a:ext cx="11191163" cy="91367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 smtClean="0"/>
            <a:t>— </a:t>
          </a:r>
          <a:r>
            <a:rPr lang="ru-RU" sz="2300" b="1" i="0" kern="1200" dirty="0" smtClean="0"/>
            <a:t>специфические</a:t>
          </a:r>
          <a:r>
            <a:rPr lang="ru-RU" sz="2300" b="0" i="0" kern="1200" dirty="0" smtClean="0"/>
            <a:t>, начисляемые за единицу ввозимых товаров; </a:t>
          </a:r>
          <a:endParaRPr lang="ru-RU" sz="2300" kern="1200" dirty="0"/>
        </a:p>
      </dsp:txBody>
      <dsp:txXfrm>
        <a:off x="44602" y="2058258"/>
        <a:ext cx="11101959" cy="824474"/>
      </dsp:txXfrm>
    </dsp:sp>
    <dsp:sp modelId="{922A6B5A-8601-4962-B2C9-32E54C64A19C}">
      <dsp:nvSpPr>
        <dsp:cNvPr id="0" name=""/>
        <dsp:cNvSpPr/>
      </dsp:nvSpPr>
      <dsp:spPr>
        <a:xfrm>
          <a:off x="0" y="2993575"/>
          <a:ext cx="11191163" cy="913678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i="0" kern="1200" dirty="0" smtClean="0"/>
            <a:t>— </a:t>
          </a:r>
          <a:r>
            <a:rPr lang="ru-RU" sz="2300" b="1" i="0" kern="1200" dirty="0" smtClean="0"/>
            <a:t>комбинированные</a:t>
          </a:r>
          <a:r>
            <a:rPr lang="ru-RU" sz="2300" b="0" i="0" kern="1200" dirty="0" smtClean="0"/>
            <a:t>, сочетающие оба указанных вида. </a:t>
          </a:r>
          <a:endParaRPr lang="ru-RU" sz="2300" kern="1200" dirty="0"/>
        </a:p>
      </dsp:txBody>
      <dsp:txXfrm>
        <a:off x="44602" y="3038177"/>
        <a:ext cx="11101959" cy="8244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89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26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192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473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93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02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615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869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28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42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13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86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47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88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36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2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5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526319C-2438-41EC-849B-DD61824E912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09ABBAD-6D1B-4BF3-9770-3E0618B7B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0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talonline.by/webnpa/text.asp?RN=F01700314#%D0%A2%D0%B0%D0%BC%D0%BE%D0%B6%D0%B5%D0%BD%D0%BD%D1%8B%D0%B9_%D0%BA%D0%BE%D0%B4%D0%B5%D0%BA%D1%81&amp;Article=188" TargetMode="External"/><Relationship Id="rId3" Type="http://schemas.openxmlformats.org/officeDocument/2006/relationships/hyperlink" Target="https://etalonline.by/webnpa/text.asp?RN=F01700314#%D0%A2%D0%B0%D0%BC%D0%BE%D0%B6%D0%B5%D0%BD%D0%BD%D1%8B%D0%B9_%D0%BA%D0%BE%D0%B4%D0%B5%D0%BA%D1%81&amp;Article=139" TargetMode="External"/><Relationship Id="rId7" Type="http://schemas.openxmlformats.org/officeDocument/2006/relationships/hyperlink" Target="https://etalonline.by/webnpa/text.asp?RN=F01700314#%D0%A2%D0%B0%D0%BC%D0%BE%D0%B6%D0%B5%D0%BD%D0%BD%D1%8B%D0%B9_%D0%BA%D0%BE%D0%B4%D0%B5%D0%BA%D1%81&amp;Article=176" TargetMode="External"/><Relationship Id="rId2" Type="http://schemas.openxmlformats.org/officeDocument/2006/relationships/hyperlink" Target="https://etalonline.by/webnpa/text.asp?RN=F01700314#%D0%A2%D0%B0%D0%BC%D0%BE%D0%B6%D0%B5%D0%BD%D0%BD%D1%8B%D0%B9_%D0%BA%D0%BE%D0%B4%D0%B5%D0%BA%D1%81&amp;Article=13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talonline.by/webnpa/text.asp?RN=F01700314#%D0%A2%D0%B0%D0%BC%D0%BE%D0%B6%D0%B5%D0%BD%D0%BD%D1%8B%D0%B9_%D0%BA%D0%BE%D0%B4%D0%B5%D0%BA%D1%81&amp;Article=163" TargetMode="External"/><Relationship Id="rId5" Type="http://schemas.openxmlformats.org/officeDocument/2006/relationships/hyperlink" Target="https://etalonline.by/webnpa/text.asp?RN=F01700314#%D0%A2%D0%B0%D0%BC%D0%BE%D0%B6%D0%B5%D0%BD%D0%BD%D1%8B%D0%B9_%D0%BA%D0%BE%D0%B4%D0%B5%D0%BA%D1%81&amp;Article=155" TargetMode="External"/><Relationship Id="rId4" Type="http://schemas.openxmlformats.org/officeDocument/2006/relationships/hyperlink" Target="https://etalonline.by/webnpa/text.asp?RN=F01700314#%D0%A2%D0%B0%D0%BC%D0%BE%D0%B6%D0%B5%D0%BD%D0%BD%D1%8B%D0%B9_%D0%BA%D0%BE%D0%B4%D0%B5%D0%BA%D1%81&amp;Article=142" TargetMode="External"/><Relationship Id="rId9" Type="http://schemas.openxmlformats.org/officeDocument/2006/relationships/hyperlink" Target="https://etalonline.by/webnpa/text.asp?RN=F01700314#%D0%A2%D0%B0%D0%BC%D0%BE%D0%B6%D0%B5%D0%BD%D0%BD%D1%8B%D0%B9_%D0%BA%D0%BE%D0%B4%D0%B5%D0%BA%D1%81&amp;Article=201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talonline.by/webnpa/text.asp?RN=F01700314#%D0%A2%D0%B0%D0%BC%D0%BE%D0%B6%D0%B5%D0%BD%D0%BD%D1%8B%D0%B9_%D0%BA%D0%BE%D0%B4%D0%B5%D0%BA%D1%81&amp;Article=248" TargetMode="External"/><Relationship Id="rId3" Type="http://schemas.openxmlformats.org/officeDocument/2006/relationships/hyperlink" Target="https://etalonline.by/webnpa/text.asp?RN=F01700314#%D0%A2%D0%B0%D0%BC%D0%BE%D0%B6%D0%B5%D0%BD%D0%BD%D1%8B%D0%B9_%D0%BA%D0%BE%D0%B4%D0%B5%D0%BA%D1%81&amp;Article=219" TargetMode="External"/><Relationship Id="rId7" Type="http://schemas.openxmlformats.org/officeDocument/2006/relationships/hyperlink" Target="https://etalonline.by/webnpa/text.asp?RN=F01700314#%D0%A2%D0%B0%D0%BC%D0%BE%D0%B6%D0%B5%D0%BD%D0%BD%D1%8B%D0%B9_%D0%BA%D0%BE%D0%B4%D0%B5%D0%BA%D1%81&amp;Article=243" TargetMode="External"/><Relationship Id="rId2" Type="http://schemas.openxmlformats.org/officeDocument/2006/relationships/hyperlink" Target="https://etalonline.by/webnpa/text.asp?RN=F01700314#%D0%A2%D0%B0%D0%BC%D0%BE%D0%B6%D0%B5%D0%BD%D0%BD%D1%8B%D0%B9_%D0%BA%D0%BE%D0%B4%D0%B5%D0%BA%D1%81&amp;Article=2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talonline.by/webnpa/text.asp?RN=F01700314#%D0%A2%D0%B0%D0%BC%D0%BE%D0%B6%D0%B5%D0%BD%D0%BD%D1%8B%D0%B9_%D0%BA%D0%BE%D0%B4%D0%B5%D0%BA%D1%81&amp;Article=238" TargetMode="External"/><Relationship Id="rId5" Type="http://schemas.openxmlformats.org/officeDocument/2006/relationships/hyperlink" Target="https://etalonline.by/webnpa/text.asp?RN=F01700314#%D0%A2%D0%B0%D0%BC%D0%BE%D0%B6%D0%B5%D0%BD%D0%BD%D1%8B%D0%B9_%D0%BA%D0%BE%D0%B4%D0%B5%D0%BA%D1%81&amp;Article=235" TargetMode="External"/><Relationship Id="rId10" Type="http://schemas.openxmlformats.org/officeDocument/2006/relationships/hyperlink" Target="https://etalonline.by/webnpa/text.asp?RN=F01700314#%D0%A2%D0%B0%D0%BC%D0%BE%D0%B6%D0%B5%D0%BD%D0%BD%D1%8B%D0%B9_%D0%BA%D0%BE%D0%B4%D0%B5%D0%BA%D1%81&amp;Article=253" TargetMode="External"/><Relationship Id="rId4" Type="http://schemas.openxmlformats.org/officeDocument/2006/relationships/hyperlink" Target="https://etalonline.by/webnpa/text.asp?RN=F01700314#%D0%A2%D0%B0%D0%BC%D0%BE%D0%B6%D0%B5%D0%BD%D0%BD%D1%8B%D0%B9_%D0%BA%D0%BE%D0%B4%D0%B5%D0%BA%D1%81&amp;Article=227" TargetMode="External"/><Relationship Id="rId9" Type="http://schemas.openxmlformats.org/officeDocument/2006/relationships/hyperlink" Target="https://etalonline.by/webnpa/text.asp?RN=F01700314#%D0%A2%D0%B0%D0%BC%D0%BE%D0%B6%D0%B5%D0%BD%D0%BD%D1%8B%D0%B9_%D0%BA%D0%BE%D0%B4%D0%B5%D0%BA%D1%81&amp;Article=25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Государственное регулирование внешнеэкономической деятельности</a:t>
            </a: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193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Нетарифное регулирование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372107"/>
              </p:ext>
            </p:extLst>
          </p:nvPr>
        </p:nvGraphicFramePr>
        <p:xfrm>
          <a:off x="491318" y="2265529"/>
          <a:ext cx="11191165" cy="4592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5002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922" y="973668"/>
            <a:ext cx="10426890" cy="991610"/>
          </a:xfrm>
        </p:spPr>
        <p:txBody>
          <a:bodyPr/>
          <a:lstStyle/>
          <a:p>
            <a:r>
              <a:rPr lang="ru-RU" dirty="0" smtClean="0"/>
              <a:t>Меры технического регулирования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894964"/>
              </p:ext>
            </p:extLst>
          </p:nvPr>
        </p:nvGraphicFramePr>
        <p:xfrm>
          <a:off x="682388" y="2603500"/>
          <a:ext cx="10931857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123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162" y="973668"/>
            <a:ext cx="10017456" cy="706964"/>
          </a:xfrm>
        </p:spPr>
        <p:txBody>
          <a:bodyPr/>
          <a:lstStyle/>
          <a:p>
            <a:r>
              <a:rPr lang="ru-RU" dirty="0" smtClean="0"/>
              <a:t>Таможенно-тарифное регулирование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287561"/>
              </p:ext>
            </p:extLst>
          </p:nvPr>
        </p:nvGraphicFramePr>
        <p:xfrm>
          <a:off x="-1" y="2603500"/>
          <a:ext cx="12078269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549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Таможенные процедуры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060" y="2634017"/>
            <a:ext cx="11596605" cy="375313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ru-RU" dirty="0"/>
              <a:t>выпуск для внутреннего потребления (</a:t>
            </a:r>
            <a:r>
              <a:rPr lang="ru-RU" u="sng" dirty="0" err="1">
                <a:hlinkClick r:id="rId2"/>
              </a:rPr>
              <a:t>ст.ст</a:t>
            </a:r>
            <a:r>
              <a:rPr lang="ru-RU" u="sng" dirty="0">
                <a:hlinkClick r:id="rId2"/>
              </a:rPr>
              <a:t>. 134–138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экспорт (</a:t>
            </a:r>
            <a:r>
              <a:rPr lang="ru-RU" u="sng" dirty="0" err="1">
                <a:hlinkClick r:id="rId3"/>
              </a:rPr>
              <a:t>ст.ст</a:t>
            </a:r>
            <a:r>
              <a:rPr lang="ru-RU" u="sng" dirty="0">
                <a:hlinkClick r:id="rId3"/>
              </a:rPr>
              <a:t>. 139–141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таможенный транзит (</a:t>
            </a:r>
            <a:r>
              <a:rPr lang="ru-RU" u="sng" dirty="0" err="1">
                <a:hlinkClick r:id="rId4"/>
              </a:rPr>
              <a:t>ст.ст</a:t>
            </a:r>
            <a:r>
              <a:rPr lang="ru-RU" u="sng" dirty="0">
                <a:hlinkClick r:id="rId4"/>
              </a:rPr>
              <a:t>. 142–154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таможенный склад (</a:t>
            </a:r>
            <a:r>
              <a:rPr lang="ru-RU" u="sng" dirty="0" err="1">
                <a:hlinkClick r:id="rId5"/>
              </a:rPr>
              <a:t>ст.ст</a:t>
            </a:r>
            <a:r>
              <a:rPr lang="ru-RU" u="sng" dirty="0">
                <a:hlinkClick r:id="rId5"/>
              </a:rPr>
              <a:t>. 155–162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переработка на таможенной территории (</a:t>
            </a:r>
            <a:r>
              <a:rPr lang="ru-RU" u="sng" dirty="0" err="1">
                <a:hlinkClick r:id="rId6"/>
              </a:rPr>
              <a:t>ст.ст</a:t>
            </a:r>
            <a:r>
              <a:rPr lang="ru-RU" u="sng" dirty="0">
                <a:hlinkClick r:id="rId6"/>
              </a:rPr>
              <a:t>. 163–175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переработка вне таможенной территории (</a:t>
            </a:r>
            <a:r>
              <a:rPr lang="ru-RU" u="sng" dirty="0" err="1">
                <a:hlinkClick r:id="rId7"/>
              </a:rPr>
              <a:t>ст.ст</a:t>
            </a:r>
            <a:r>
              <a:rPr lang="ru-RU" u="sng" dirty="0">
                <a:hlinkClick r:id="rId7"/>
              </a:rPr>
              <a:t>. 176–187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переработка для внутреннего потребления (</a:t>
            </a:r>
            <a:r>
              <a:rPr lang="ru-RU" u="sng" dirty="0" err="1">
                <a:hlinkClick r:id="rId8"/>
              </a:rPr>
              <a:t>ст.ст</a:t>
            </a:r>
            <a:r>
              <a:rPr lang="ru-RU" u="sng" dirty="0">
                <a:hlinkClick r:id="rId8"/>
              </a:rPr>
              <a:t>. 188–200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свободная таможенная зона (</a:t>
            </a:r>
            <a:r>
              <a:rPr lang="ru-RU" u="sng" dirty="0" err="1">
                <a:hlinkClick r:id="rId9"/>
              </a:rPr>
              <a:t>ст.ст</a:t>
            </a:r>
            <a:r>
              <a:rPr lang="ru-RU" u="sng" dirty="0">
                <a:hlinkClick r:id="rId9"/>
              </a:rPr>
              <a:t>. 201–210</a:t>
            </a:r>
            <a:r>
              <a:rPr lang="ru-RU" dirty="0"/>
              <a:t> ТМК ЕАЭС);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20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Таможенные процедуры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63" y="2603500"/>
            <a:ext cx="11177516" cy="4015664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ru-RU" dirty="0"/>
              <a:t>свободный склад (</a:t>
            </a:r>
            <a:r>
              <a:rPr lang="ru-RU" u="sng" dirty="0" err="1">
                <a:hlinkClick r:id="rId2"/>
              </a:rPr>
              <a:t>ст.ст</a:t>
            </a:r>
            <a:r>
              <a:rPr lang="ru-RU" u="sng" dirty="0">
                <a:hlinkClick r:id="rId2"/>
              </a:rPr>
              <a:t>. 211–218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временный ввоз (допуск) (</a:t>
            </a:r>
            <a:r>
              <a:rPr lang="ru-RU" u="sng" dirty="0" err="1">
                <a:hlinkClick r:id="rId3"/>
              </a:rPr>
              <a:t>ст.ст</a:t>
            </a:r>
            <a:r>
              <a:rPr lang="ru-RU" u="sng" dirty="0">
                <a:hlinkClick r:id="rId3"/>
              </a:rPr>
              <a:t>. 219–226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временный вывоз (</a:t>
            </a:r>
            <a:r>
              <a:rPr lang="ru-RU" u="sng" dirty="0" err="1">
                <a:hlinkClick r:id="rId4"/>
              </a:rPr>
              <a:t>ст.ст</a:t>
            </a:r>
            <a:r>
              <a:rPr lang="ru-RU" u="sng" dirty="0">
                <a:hlinkClick r:id="rId4"/>
              </a:rPr>
              <a:t>. 227–234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реимпорт (</a:t>
            </a:r>
            <a:r>
              <a:rPr lang="ru-RU" u="sng" dirty="0" err="1">
                <a:hlinkClick r:id="rId5"/>
              </a:rPr>
              <a:t>ст.ст</a:t>
            </a:r>
            <a:r>
              <a:rPr lang="ru-RU" u="sng" dirty="0">
                <a:hlinkClick r:id="rId5"/>
              </a:rPr>
              <a:t>. 235–237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реэкспорт (</a:t>
            </a:r>
            <a:r>
              <a:rPr lang="ru-RU" u="sng" dirty="0" err="1">
                <a:hlinkClick r:id="rId6"/>
              </a:rPr>
              <a:t>ст.ст</a:t>
            </a:r>
            <a:r>
              <a:rPr lang="ru-RU" u="sng" dirty="0">
                <a:hlinkClick r:id="rId6"/>
              </a:rPr>
              <a:t>. 238–242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беспошлинная торговля (</a:t>
            </a:r>
            <a:r>
              <a:rPr lang="ru-RU" u="sng" dirty="0" err="1">
                <a:hlinkClick r:id="rId7"/>
              </a:rPr>
              <a:t>ст.ст</a:t>
            </a:r>
            <a:r>
              <a:rPr lang="ru-RU" u="sng" dirty="0">
                <a:hlinkClick r:id="rId7"/>
              </a:rPr>
              <a:t>. 243–247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уничтожение (</a:t>
            </a:r>
            <a:r>
              <a:rPr lang="ru-RU" u="sng" dirty="0" err="1">
                <a:hlinkClick r:id="rId8"/>
              </a:rPr>
              <a:t>ст.ст</a:t>
            </a:r>
            <a:r>
              <a:rPr lang="ru-RU" u="sng" dirty="0">
                <a:hlinkClick r:id="rId8"/>
              </a:rPr>
              <a:t>. 248–250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отказ в пользу государства (</a:t>
            </a:r>
            <a:r>
              <a:rPr lang="ru-RU" u="sng" dirty="0" err="1">
                <a:hlinkClick r:id="rId9"/>
              </a:rPr>
              <a:t>ст.ст</a:t>
            </a:r>
            <a:r>
              <a:rPr lang="ru-RU" u="sng" dirty="0">
                <a:hlinkClick r:id="rId9"/>
              </a:rPr>
              <a:t>. 251–252</a:t>
            </a:r>
            <a:r>
              <a:rPr lang="ru-RU" dirty="0"/>
              <a:t> ТМК ЕАЭС);</a:t>
            </a:r>
          </a:p>
          <a:p>
            <a:pPr lvl="0"/>
            <a:r>
              <a:rPr lang="ru-RU" dirty="0"/>
              <a:t>специальная таможенная процедура (</a:t>
            </a:r>
            <a:r>
              <a:rPr lang="ru-RU" u="sng" dirty="0" err="1">
                <a:hlinkClick r:id="rId10"/>
              </a:rPr>
              <a:t>ст.ст</a:t>
            </a:r>
            <a:r>
              <a:rPr lang="ru-RU" u="sng" dirty="0">
                <a:hlinkClick r:id="rId10"/>
              </a:rPr>
              <a:t>. 253–254</a:t>
            </a:r>
            <a:r>
              <a:rPr lang="ru-RU" dirty="0"/>
              <a:t> ТМК ЕАЭС).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29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Субъекты- декларанты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615" y="2603500"/>
            <a:ext cx="11191163" cy="402931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лицо </a:t>
            </a:r>
            <a:r>
              <a:rPr lang="ru-RU" dirty="0"/>
              <a:t>государства – члена ЕАЭС;</a:t>
            </a:r>
          </a:p>
          <a:p>
            <a:pPr lvl="0"/>
            <a:r>
              <a:rPr lang="ru-RU" dirty="0"/>
              <a:t>иностранное лицо;</a:t>
            </a:r>
          </a:p>
          <a:p>
            <a:pPr lvl="0"/>
            <a:r>
              <a:rPr lang="ru-RU" dirty="0"/>
              <a:t>дипломатические представительства, консульские учреждения, представительства государств при международных организациях, международные организации или их представительства, иные организации или их представительства, расположенные на таможенной территории ЕАЭС;</a:t>
            </a:r>
          </a:p>
          <a:p>
            <a:pPr lvl="0"/>
            <a:r>
              <a:rPr lang="ru-RU" dirty="0"/>
              <a:t>перевозчик, в том числе таможенный перевозчик, – при заявлении таможенной процедуры таможенного транзита;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67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Таможенные пошлины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521346"/>
              </p:ext>
            </p:extLst>
          </p:nvPr>
        </p:nvGraphicFramePr>
        <p:xfrm>
          <a:off x="491320" y="2603499"/>
          <a:ext cx="11191164" cy="3961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6789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Таможенные пошлины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91320" y="2470245"/>
          <a:ext cx="11163868" cy="4694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9626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Таможенные пошлины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267068"/>
              </p:ext>
            </p:extLst>
          </p:nvPr>
        </p:nvGraphicFramePr>
        <p:xfrm>
          <a:off x="95534" y="2156346"/>
          <a:ext cx="11996382" cy="5022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846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 нетарифного регулирования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404814"/>
              </p:ext>
            </p:extLst>
          </p:nvPr>
        </p:nvGraphicFramePr>
        <p:xfrm>
          <a:off x="450376" y="2603500"/>
          <a:ext cx="11259403" cy="4138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297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3200" dirty="0" smtClean="0"/>
              <a:t>Понятие и общая характеристика методов государственного регулирования внешнеэкономической деятельности</a:t>
            </a:r>
          </a:p>
          <a:p>
            <a:pPr>
              <a:buFont typeface="+mj-lt"/>
              <a:buAutoNum type="arabicPeriod"/>
            </a:pPr>
            <a:r>
              <a:rPr lang="ru-RU" sz="3200" dirty="0" smtClean="0"/>
              <a:t>Таможенно-тарифное регулирование</a:t>
            </a:r>
          </a:p>
          <a:p>
            <a:pPr>
              <a:buFont typeface="+mj-lt"/>
              <a:buAutoNum type="arabicPeriod"/>
            </a:pPr>
            <a:r>
              <a:rPr lang="ru-RU" sz="3200" dirty="0" smtClean="0"/>
              <a:t>Меры нетарифного регулирования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8140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Запрет ввоза и вывоза товаров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877869"/>
              </p:ext>
            </p:extLst>
          </p:nvPr>
        </p:nvGraphicFramePr>
        <p:xfrm>
          <a:off x="518616" y="2603500"/>
          <a:ext cx="11122924" cy="4124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439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Установление квот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855861"/>
              </p:ext>
            </p:extLst>
          </p:nvPr>
        </p:nvGraphicFramePr>
        <p:xfrm>
          <a:off x="573206" y="2603499"/>
          <a:ext cx="11027391" cy="3961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9342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570" y="823543"/>
            <a:ext cx="9785444" cy="977962"/>
          </a:xfrm>
        </p:spPr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сключительное </a:t>
            </a:r>
            <a:r>
              <a:rPr lang="ru-RU" dirty="0"/>
              <a:t>право на экспорт и (или) импорт </a:t>
            </a:r>
            <a:r>
              <a:rPr lang="ru-RU" dirty="0" smtClean="0"/>
              <a:t>товаров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938596"/>
              </p:ext>
            </p:extLst>
          </p:nvPr>
        </p:nvGraphicFramePr>
        <p:xfrm>
          <a:off x="477671" y="2603500"/>
          <a:ext cx="11150221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29812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Лицензирование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434146"/>
              </p:ext>
            </p:extLst>
          </p:nvPr>
        </p:nvGraphicFramePr>
        <p:xfrm>
          <a:off x="308792" y="2507965"/>
          <a:ext cx="11687590" cy="4138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8133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технического регулирования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277728"/>
              </p:ext>
            </p:extLst>
          </p:nvPr>
        </p:nvGraphicFramePr>
        <p:xfrm>
          <a:off x="573206" y="2603500"/>
          <a:ext cx="11163869" cy="3933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5817172" y="4312693"/>
            <a:ext cx="484632" cy="532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19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соответствия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749833"/>
              </p:ext>
            </p:extLst>
          </p:nvPr>
        </p:nvGraphicFramePr>
        <p:xfrm>
          <a:off x="704578" y="2453375"/>
          <a:ext cx="10936962" cy="4124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087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685" y="973668"/>
            <a:ext cx="10276764" cy="950666"/>
          </a:xfrm>
        </p:spPr>
        <p:txBody>
          <a:bodyPr/>
          <a:lstStyle/>
          <a:p>
            <a:r>
              <a:rPr lang="ru-RU" dirty="0"/>
              <a:t>Обязательное подтверждение соответствия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76179"/>
              </p:ext>
            </p:extLst>
          </p:nvPr>
        </p:nvGraphicFramePr>
        <p:xfrm>
          <a:off x="1154954" y="2603500"/>
          <a:ext cx="8825659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8726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Экспортный контроль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711398"/>
              </p:ext>
            </p:extLst>
          </p:nvPr>
        </p:nvGraphicFramePr>
        <p:xfrm>
          <a:off x="581748" y="2603499"/>
          <a:ext cx="11155327" cy="4056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6974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Объекты экспортного 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2361063"/>
            <a:ext cx="11791666" cy="4496937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lvl="0"/>
            <a:r>
              <a:rPr lang="ru-RU" sz="1900" dirty="0" smtClean="0"/>
              <a:t>возбудители </a:t>
            </a:r>
            <a:r>
              <a:rPr lang="ru-RU" sz="1900" dirty="0"/>
              <a:t>заболеваний (патогенов) человека, </a:t>
            </a:r>
            <a:r>
              <a:rPr lang="ru-RU" sz="1900" dirty="0" smtClean="0"/>
              <a:t>животные </a:t>
            </a:r>
            <a:r>
              <a:rPr lang="ru-RU" sz="1900" dirty="0"/>
              <a:t>и </a:t>
            </a:r>
            <a:r>
              <a:rPr lang="ru-RU" sz="1900" dirty="0" smtClean="0"/>
              <a:t>растения, </a:t>
            </a:r>
            <a:r>
              <a:rPr lang="ru-RU" sz="1900" dirty="0"/>
              <a:t>их генетически </a:t>
            </a:r>
            <a:r>
              <a:rPr lang="ru-RU" sz="1900" dirty="0" smtClean="0"/>
              <a:t>измененные формы, фрагменты </a:t>
            </a:r>
            <a:r>
              <a:rPr lang="ru-RU" sz="1900" dirty="0"/>
              <a:t>генетического материала и оборудования, которые могут быть применены при создании бактериологического (биологического) и токсинного оружия;</a:t>
            </a:r>
          </a:p>
          <a:p>
            <a:pPr lvl="0"/>
            <a:r>
              <a:rPr lang="ru-RU" sz="1900" dirty="0" smtClean="0"/>
              <a:t>химикаты, оборудование </a:t>
            </a:r>
            <a:r>
              <a:rPr lang="ru-RU" sz="1900" dirty="0"/>
              <a:t>и </a:t>
            </a:r>
            <a:r>
              <a:rPr lang="ru-RU" sz="1900" dirty="0" smtClean="0"/>
              <a:t>технологии, </a:t>
            </a:r>
            <a:r>
              <a:rPr lang="ru-RU" sz="1900" dirty="0"/>
              <a:t>которые имеют мирное назначение, но могут быть применены при создании химического оружия;</a:t>
            </a:r>
          </a:p>
          <a:p>
            <a:pPr lvl="0"/>
            <a:r>
              <a:rPr lang="ru-RU" sz="1900" dirty="0" smtClean="0"/>
              <a:t>ядерные материалы, оборудование, специальные </a:t>
            </a:r>
            <a:r>
              <a:rPr lang="ru-RU" sz="1900" dirty="0"/>
              <a:t>не </a:t>
            </a:r>
            <a:r>
              <a:rPr lang="ru-RU" sz="1900" dirty="0" smtClean="0"/>
              <a:t>ядерные материалы и соответствующие технологии, </a:t>
            </a:r>
            <a:r>
              <a:rPr lang="ru-RU" sz="1900" dirty="0"/>
              <a:t>которые могут быть применены при создании ядерного оружия;</a:t>
            </a:r>
          </a:p>
          <a:p>
            <a:pPr lvl="0"/>
            <a:r>
              <a:rPr lang="ru-RU" sz="1900" dirty="0" smtClean="0"/>
              <a:t>оборудование </a:t>
            </a:r>
            <a:r>
              <a:rPr lang="ru-RU" sz="1900" dirty="0"/>
              <a:t>и </a:t>
            </a:r>
            <a:r>
              <a:rPr lang="ru-RU" sz="1900" dirty="0" smtClean="0"/>
              <a:t>материалы </a:t>
            </a:r>
            <a:r>
              <a:rPr lang="ru-RU" sz="1900" dirty="0"/>
              <a:t>двойного назначения и </a:t>
            </a:r>
            <a:r>
              <a:rPr lang="ru-RU" sz="1900" dirty="0" smtClean="0"/>
              <a:t>соответствующие технологии, применяемые </a:t>
            </a:r>
            <a:r>
              <a:rPr lang="ru-RU" sz="1900" dirty="0"/>
              <a:t>в ядерных целях (связанных с ядерным топливным циклом и производством ядерных материалов);</a:t>
            </a:r>
          </a:p>
          <a:p>
            <a:pPr lvl="0"/>
            <a:r>
              <a:rPr lang="ru-RU" sz="1900" dirty="0" smtClean="0"/>
              <a:t>оборудование, материалы </a:t>
            </a:r>
            <a:r>
              <a:rPr lang="ru-RU" sz="1900" dirty="0"/>
              <a:t>и </a:t>
            </a:r>
            <a:r>
              <a:rPr lang="ru-RU" sz="1900" dirty="0" smtClean="0"/>
              <a:t>технологии, применяемые </a:t>
            </a:r>
            <a:r>
              <a:rPr lang="ru-RU" sz="1900" dirty="0"/>
              <a:t>при создании ракетного оружия и иных средств доставки ядерного, химического, бактериологического (биологического) и токсинного оружия;</a:t>
            </a:r>
          </a:p>
          <a:p>
            <a:pPr lvl="0"/>
            <a:r>
              <a:rPr lang="ru-RU" sz="1900" dirty="0" smtClean="0"/>
              <a:t>товары </a:t>
            </a:r>
            <a:r>
              <a:rPr lang="ru-RU" sz="1900" dirty="0"/>
              <a:t>и </a:t>
            </a:r>
            <a:r>
              <a:rPr lang="ru-RU" sz="1900" dirty="0" smtClean="0"/>
              <a:t>технологии </a:t>
            </a:r>
            <a:r>
              <a:rPr lang="ru-RU" sz="1900" dirty="0"/>
              <a:t>двойного назначения, которые могут быть применены при создании вооружений и военной техники;</a:t>
            </a:r>
          </a:p>
          <a:p>
            <a:pPr lvl="0"/>
            <a:r>
              <a:rPr lang="ru-RU" sz="1900" dirty="0" smtClean="0"/>
              <a:t>продукция </a:t>
            </a:r>
            <a:r>
              <a:rPr lang="ru-RU" sz="1900" dirty="0"/>
              <a:t>военного назначения;</a:t>
            </a:r>
          </a:p>
          <a:p>
            <a:pPr lvl="0"/>
            <a:r>
              <a:rPr lang="ru-RU" sz="1900" dirty="0" smtClean="0"/>
              <a:t>товары </a:t>
            </a:r>
            <a:r>
              <a:rPr lang="ru-RU" sz="1900" dirty="0"/>
              <a:t>(</a:t>
            </a:r>
            <a:r>
              <a:rPr lang="ru-RU" sz="1900" dirty="0" smtClean="0"/>
              <a:t>работы, услуги), контролируемые </a:t>
            </a:r>
            <a:r>
              <a:rPr lang="ru-RU" sz="1900" dirty="0"/>
              <a:t>в интересах национальной безопасности Республики Беларусь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05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558" y="2333767"/>
            <a:ext cx="11109278" cy="435363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ru-RU" dirty="0" smtClean="0"/>
              <a:t>О </a:t>
            </a:r>
            <a:r>
              <a:rPr lang="ru-RU" dirty="0"/>
              <a:t>государственном регулировании внешнеторговой </a:t>
            </a:r>
            <a:r>
              <a:rPr lang="ru-RU" dirty="0" smtClean="0"/>
              <a:t>деятельности: 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Закон Республики Беларусь от 25 ноября 2004 г. № 347-з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Об </a:t>
            </a:r>
            <a:r>
              <a:rPr lang="ru-RU" dirty="0"/>
              <a:t>экспортном </a:t>
            </a:r>
            <a:r>
              <a:rPr lang="ru-RU" dirty="0" smtClean="0"/>
              <a:t>контроле: Закон </a:t>
            </a:r>
            <a:r>
              <a:rPr lang="ru-RU" dirty="0"/>
              <a:t>Республики Беларусь от 11.05.2016 № 363-З </a:t>
            </a: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Font typeface="+mj-lt"/>
              <a:buAutoNum type="arabicPeriod"/>
            </a:pPr>
            <a:r>
              <a:rPr lang="ru-RU" dirty="0" smtClean="0"/>
              <a:t>О </a:t>
            </a:r>
            <a:r>
              <a:rPr lang="ru-RU" dirty="0"/>
              <a:t>государственном регулировании внешнеторговой </a:t>
            </a:r>
            <a:r>
              <a:rPr lang="ru-RU" dirty="0" smtClean="0"/>
              <a:t>деятельности: Указ </a:t>
            </a:r>
            <a:r>
              <a:rPr lang="ru-RU" dirty="0"/>
              <a:t>Президента Республики Беларусь от 05.04.2016 г. № 124 </a:t>
            </a: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Font typeface="+mj-lt"/>
              <a:buAutoNum type="arabicPeriod"/>
            </a:pPr>
            <a:r>
              <a:rPr lang="ru-RU" dirty="0"/>
              <a:t>Таможенный кодекс, утвержденный Договором о Таможенном кодексе Евразийского экономического союза от 11 апреля 2017 г. </a:t>
            </a:r>
            <a:endParaRPr lang="ru-RU" dirty="0" smtClean="0"/>
          </a:p>
          <a:p>
            <a:pPr>
              <a:buFont typeface="+mj-lt"/>
              <a:buAutoNum type="arabicPeriod"/>
            </a:pPr>
            <a:r>
              <a:rPr lang="ru-RU" u="sng" dirty="0"/>
              <a:t>К</a:t>
            </a:r>
            <a:r>
              <a:rPr lang="ru-RU" u="sng" dirty="0" smtClean="0"/>
              <a:t>лассификатор</a:t>
            </a:r>
            <a:r>
              <a:rPr lang="ru-RU" dirty="0"/>
              <a:t> видов таможенных процедур, утвержденный Решением Комиссии Таможенного союза от 20.09.2010 № 378 (ред. от 21.04.2020) «О классификаторах, используемых для заполнения таможенных документов</a:t>
            </a:r>
            <a:r>
              <a:rPr lang="ru-RU" dirty="0" smtClean="0"/>
              <a:t>»</a:t>
            </a:r>
          </a:p>
          <a:p>
            <a:pPr>
              <a:buFont typeface="+mj-lt"/>
              <a:buAutoNum type="arabicPeriod"/>
            </a:pPr>
            <a:r>
              <a:rPr lang="ru-RU" dirty="0" smtClean="0"/>
              <a:t>Единый таможенный тариф </a:t>
            </a:r>
            <a:r>
              <a:rPr lang="ru-RU" dirty="0"/>
              <a:t>Евразийского экономического союза (ЕТТ ЕАЭС), </a:t>
            </a:r>
            <a:r>
              <a:rPr lang="ru-RU" dirty="0" smtClean="0"/>
              <a:t>утв. </a:t>
            </a:r>
            <a:r>
              <a:rPr lang="ru-RU" dirty="0"/>
              <a:t>Решением Совета ЕЭК от 14 сентября 2021 г. № 80.  </a:t>
            </a:r>
            <a:endParaRPr lang="ru-RU" dirty="0" smtClean="0"/>
          </a:p>
          <a:p>
            <a:pPr>
              <a:buFont typeface="+mj-lt"/>
              <a:buAutoNum type="arabicPeriod"/>
            </a:pPr>
            <a:r>
              <a:rPr lang="ru-RU" dirty="0" smtClean="0"/>
              <a:t>Протокол </a:t>
            </a:r>
            <a:r>
              <a:rPr lang="ru-RU" dirty="0"/>
              <a:t>о мерах нетарифного регулирования в отношении третьих стран (приложение № 7 к Договору о ЕАЭС) </a:t>
            </a:r>
          </a:p>
          <a:p>
            <a:pPr>
              <a:buFont typeface="+mj-lt"/>
              <a:buAutoNum type="arabicPeriod"/>
            </a:pPr>
            <a:endParaRPr lang="ru-RU" dirty="0"/>
          </a:p>
          <a:p>
            <a:pPr>
              <a:buFont typeface="+mj-lt"/>
              <a:buAutoNum type="arabicPeriod"/>
            </a:pP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45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09723"/>
          </a:xfrm>
        </p:spPr>
        <p:txBody>
          <a:bodyPr/>
          <a:lstStyle/>
          <a:p>
            <a:r>
              <a:rPr lang="ru-RU" dirty="0" smtClean="0"/>
              <a:t>Понятие государственного регулирования ВЭД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406927"/>
              </p:ext>
            </p:extLst>
          </p:nvPr>
        </p:nvGraphicFramePr>
        <p:xfrm>
          <a:off x="1154954" y="2388358"/>
          <a:ext cx="10145392" cy="414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7276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органов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594" y="2681786"/>
            <a:ext cx="11204811" cy="41762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Президент Республики Беларусь</a:t>
            </a:r>
          </a:p>
          <a:p>
            <a:r>
              <a:rPr lang="ru-RU" sz="2200" dirty="0" smtClean="0"/>
              <a:t>Совет Министров Республики Беларусь</a:t>
            </a:r>
          </a:p>
          <a:p>
            <a:pPr>
              <a:lnSpc>
                <a:spcPct val="107000"/>
              </a:lnSpc>
            </a:pPr>
            <a:r>
              <a:rPr lang="ru-RU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-Государственный таможенный комитет </a:t>
            </a:r>
            <a:r>
              <a:rPr lang="ru-RU" sz="2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 Беларусь, </a:t>
            </a:r>
            <a:endParaRPr lang="ru-RU" sz="2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-таможни </a:t>
            </a:r>
            <a:r>
              <a:rPr lang="ru-RU" sz="2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 Беларусь, </a:t>
            </a:r>
            <a:endParaRPr lang="ru-RU" sz="2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-Национальный банк </a:t>
            </a:r>
            <a:r>
              <a:rPr lang="ru-RU" sz="2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 Беларусь, </a:t>
            </a:r>
            <a:endParaRPr lang="ru-RU" sz="2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антимонопольного регулирования и торговли Республики Беларусь;</a:t>
            </a:r>
            <a:endParaRPr lang="ru-RU" sz="2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-банки-резиденты </a:t>
            </a:r>
            <a:r>
              <a:rPr lang="ru-RU" sz="2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 Беларусь, </a:t>
            </a:r>
            <a:endParaRPr lang="ru-RU" sz="2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-Комитет государственного контроля </a:t>
            </a:r>
            <a:r>
              <a:rPr lang="ru-RU" sz="2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 Беларусь </a:t>
            </a:r>
            <a:r>
              <a:rPr lang="ru-RU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его территориальные органы</a:t>
            </a:r>
            <a:r>
              <a:rPr lang="ru-RU" sz="2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61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регулирования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384770"/>
              </p:ext>
            </p:extLst>
          </p:nvPr>
        </p:nvGraphicFramePr>
        <p:xfrm>
          <a:off x="504967" y="2603500"/>
          <a:ext cx="11232107" cy="402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059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162" y="973668"/>
            <a:ext cx="10017456" cy="706964"/>
          </a:xfrm>
        </p:spPr>
        <p:txBody>
          <a:bodyPr/>
          <a:lstStyle/>
          <a:p>
            <a:r>
              <a:rPr lang="ru-RU" dirty="0" smtClean="0"/>
              <a:t>Таможенно-тарифное регулирование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203432"/>
              </p:ext>
            </p:extLst>
          </p:nvPr>
        </p:nvGraphicFramePr>
        <p:xfrm>
          <a:off x="436728" y="2603500"/>
          <a:ext cx="11354938" cy="3810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82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809" y="973668"/>
            <a:ext cx="9962865" cy="706964"/>
          </a:xfrm>
        </p:spPr>
        <p:txBody>
          <a:bodyPr/>
          <a:lstStyle/>
          <a:p>
            <a:r>
              <a:rPr lang="ru-RU" dirty="0" smtClean="0"/>
              <a:t>Таможенно-тарифное регулирование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00253"/>
              </p:ext>
            </p:extLst>
          </p:nvPr>
        </p:nvGraphicFramePr>
        <p:xfrm>
          <a:off x="518615" y="2306472"/>
          <a:ext cx="11191163" cy="4667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0852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740" y="973668"/>
            <a:ext cx="10290412" cy="706964"/>
          </a:xfrm>
        </p:spPr>
        <p:txBody>
          <a:bodyPr/>
          <a:lstStyle/>
          <a:p>
            <a:r>
              <a:rPr lang="ru-RU" dirty="0" smtClean="0"/>
              <a:t>Нетарифное регулирование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463283"/>
              </p:ext>
            </p:extLst>
          </p:nvPr>
        </p:nvGraphicFramePr>
        <p:xfrm>
          <a:off x="545910" y="2603499"/>
          <a:ext cx="10972800" cy="3961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06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F5339E-A146-482B-9FEB-91E4FC230CE2}"/>
</file>

<file path=customXml/itemProps2.xml><?xml version="1.0" encoding="utf-8"?>
<ds:datastoreItem xmlns:ds="http://schemas.openxmlformats.org/officeDocument/2006/customXml" ds:itemID="{5CF00FE4-053C-4CBE-9EFF-41D6930BF066}"/>
</file>

<file path=customXml/itemProps3.xml><?xml version="1.0" encoding="utf-8"?>
<ds:datastoreItem xmlns:ds="http://schemas.openxmlformats.org/officeDocument/2006/customXml" ds:itemID="{5BAD8EE6-4C46-41C7-BC5B-1584FC38F460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142</TotalTime>
  <Words>1290</Words>
  <Application>Microsoft Office PowerPoint</Application>
  <PresentationFormat>Широкоэкранный</PresentationFormat>
  <Paragraphs>141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Century Gothic</vt:lpstr>
      <vt:lpstr>Times New Roman</vt:lpstr>
      <vt:lpstr>Wingdings 3</vt:lpstr>
      <vt:lpstr>Ион (конференц-зал)</vt:lpstr>
      <vt:lpstr>Государственное регулирование внешнеэкономической деятельности</vt:lpstr>
      <vt:lpstr>План</vt:lpstr>
      <vt:lpstr>Источники</vt:lpstr>
      <vt:lpstr>Понятие государственного регулирования ВЭД</vt:lpstr>
      <vt:lpstr>Система органов </vt:lpstr>
      <vt:lpstr>Методы регулирования</vt:lpstr>
      <vt:lpstr>Таможенно-тарифное регулирование</vt:lpstr>
      <vt:lpstr>Таможенно-тарифное регулирование</vt:lpstr>
      <vt:lpstr>Нетарифное регулирование</vt:lpstr>
      <vt:lpstr>Нетарифное регулирование</vt:lpstr>
      <vt:lpstr>Меры технического регулирования</vt:lpstr>
      <vt:lpstr>Таможенно-тарифное регулирование</vt:lpstr>
      <vt:lpstr>Таможенные процедуры</vt:lpstr>
      <vt:lpstr>Таможенные процедуры</vt:lpstr>
      <vt:lpstr>Субъекты- декларанты</vt:lpstr>
      <vt:lpstr>Таможенные пошлины</vt:lpstr>
      <vt:lpstr>Таможенные пошлины</vt:lpstr>
      <vt:lpstr>Таможенные пошлины</vt:lpstr>
      <vt:lpstr>Меры  нетарифного регулирования</vt:lpstr>
      <vt:lpstr>Запрет ввоза и вывоза товаров</vt:lpstr>
      <vt:lpstr>Установление квот</vt:lpstr>
      <vt:lpstr>Исключительное право на экспорт и (или) импорт товаров</vt:lpstr>
      <vt:lpstr>Лицензирование</vt:lpstr>
      <vt:lpstr>Меры технического регулирования</vt:lpstr>
      <vt:lpstr>Оценка соответствия</vt:lpstr>
      <vt:lpstr>Обязательное подтверждение соответствия</vt:lpstr>
      <vt:lpstr>Экспортный контроль</vt:lpstr>
      <vt:lpstr>Объекты экспортного контроля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регулирование внешнеэкономической деятельности</dc:title>
  <dc:creator>Пользователь</dc:creator>
  <cp:lastModifiedBy>Пользователь</cp:lastModifiedBy>
  <cp:revision>66</cp:revision>
  <dcterms:created xsi:type="dcterms:W3CDTF">2022-09-26T17:08:59Z</dcterms:created>
  <dcterms:modified xsi:type="dcterms:W3CDTF">2022-09-26T19:31:51Z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